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df94bcde6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cf9af1f664615"/>
  </p:sldMasterIdLst>
  <p:sldIdLst>
    <p:sldId xmlns:r="http://schemas.openxmlformats.org/officeDocument/2006/relationships" id="256" r:id="R679f6dc70de34164"/>
    <p:sldId xmlns:r="http://schemas.openxmlformats.org/officeDocument/2006/relationships" id="257" r:id="R0012026138024f1f"/>
    <p:sldId xmlns:r="http://schemas.openxmlformats.org/officeDocument/2006/relationships" id="258" r:id="R650719e0d0bd4e1c"/>
    <p:sldId xmlns:r="http://schemas.openxmlformats.org/officeDocument/2006/relationships" id="259" r:id="R568fadb5950e4f8a"/>
    <p:sldId xmlns:r="http://schemas.openxmlformats.org/officeDocument/2006/relationships" id="260" r:id="Rf9817b54395f45b6"/>
    <p:sldId xmlns:r="http://schemas.openxmlformats.org/officeDocument/2006/relationships" id="261" r:id="Rb27a4b36348c42db"/>
    <p:sldId xmlns:r="http://schemas.openxmlformats.org/officeDocument/2006/relationships" id="262" r:id="R56843c46a046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cf9af1f664615" /><Relationship Type="http://schemas.openxmlformats.org/officeDocument/2006/relationships/slide" Target="/ppt/slides/slide1.xml" Id="R679f6dc70de34164" /><Relationship Type="http://schemas.openxmlformats.org/officeDocument/2006/relationships/slide" Target="/ppt/slides/slide2.xml" Id="R0012026138024f1f" /><Relationship Type="http://schemas.openxmlformats.org/officeDocument/2006/relationships/slide" Target="/ppt/slides/slide3.xml" Id="R650719e0d0bd4e1c" /><Relationship Type="http://schemas.openxmlformats.org/officeDocument/2006/relationships/slide" Target="/ppt/slides/slide4.xml" Id="R568fadb5950e4f8a" /><Relationship Type="http://schemas.openxmlformats.org/officeDocument/2006/relationships/slide" Target="/ppt/slides/slide5.xml" Id="Rf9817b54395f45b6" /><Relationship Type="http://schemas.openxmlformats.org/officeDocument/2006/relationships/slide" Target="/ppt/slides/slide6.xml" Id="Rb27a4b36348c42db" /><Relationship Type="http://schemas.openxmlformats.org/officeDocument/2006/relationships/slide" Target="/ppt/slides/slide7.xml" Id="R56843c46a046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784942e53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6a04a2ee4716" /><Relationship Type="http://schemas.openxmlformats.org/officeDocument/2006/relationships/theme" Target="/ppt/slideMasters/theme/theme1.xml" Id="Rf8f476e79279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36a04a2ee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881a9e08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2489cce2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93c8eced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39afe9d0f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17f654e1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6526117e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f339441f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