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fddf5b123148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d1a14e28554c9e"/>
  </p:sldMasterIdLst>
  <p:sldIdLst>
    <p:sldId xmlns:r="http://schemas.openxmlformats.org/officeDocument/2006/relationships" id="256" r:id="Re146e2d0787942b5"/>
    <p:sldId xmlns:r="http://schemas.openxmlformats.org/officeDocument/2006/relationships" id="257" r:id="R7837fc2bc1a6416e"/>
    <p:sldId xmlns:r="http://schemas.openxmlformats.org/officeDocument/2006/relationships" id="258" r:id="Rcbc105df5a57435e"/>
    <p:sldId xmlns:r="http://schemas.openxmlformats.org/officeDocument/2006/relationships" id="259" r:id="Rf3c7d607e2df4e5c"/>
    <p:sldId xmlns:r="http://schemas.openxmlformats.org/officeDocument/2006/relationships" id="260" r:id="R5be820897b8043df"/>
    <p:sldId xmlns:r="http://schemas.openxmlformats.org/officeDocument/2006/relationships" id="261" r:id="R5e24e0443e1f4146"/>
    <p:sldId xmlns:r="http://schemas.openxmlformats.org/officeDocument/2006/relationships" id="262" r:id="R68952b63ef1945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1a14e28554c9e" /><Relationship Type="http://schemas.openxmlformats.org/officeDocument/2006/relationships/slide" Target="/ppt/slides/slide1.xml" Id="Re146e2d0787942b5" /><Relationship Type="http://schemas.openxmlformats.org/officeDocument/2006/relationships/slide" Target="/ppt/slides/slide2.xml" Id="R7837fc2bc1a6416e" /><Relationship Type="http://schemas.openxmlformats.org/officeDocument/2006/relationships/slide" Target="/ppt/slides/slide3.xml" Id="Rcbc105df5a57435e" /><Relationship Type="http://schemas.openxmlformats.org/officeDocument/2006/relationships/slide" Target="/ppt/slides/slide4.xml" Id="Rf3c7d607e2df4e5c" /><Relationship Type="http://schemas.openxmlformats.org/officeDocument/2006/relationships/slide" Target="/ppt/slides/slide5.xml" Id="R5be820897b8043df" /><Relationship Type="http://schemas.openxmlformats.org/officeDocument/2006/relationships/slide" Target="/ppt/slides/slide6.xml" Id="R5e24e0443e1f4146" /><Relationship Type="http://schemas.openxmlformats.org/officeDocument/2006/relationships/slide" Target="/ppt/slides/slide7.xml" Id="R68952b63ef1945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c69c4388f04d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a02079a214444" /><Relationship Type="http://schemas.openxmlformats.org/officeDocument/2006/relationships/theme" Target="/ppt/slideMasters/theme/theme1.xml" Id="R62d88b61406a43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da02079a2144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5f0467bb6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87c1957c64b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a9daf5cba46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cbe8747c348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e042c822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504cf6d1c43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192ce094748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CVP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CVP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−601 730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382 733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407 816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 INDUSTRI AS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KMIR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LANGODDEN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MANGO HOLDING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KMIR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LANGODDEN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Stortingsgata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71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mohn@credopartners.no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997 498 208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CVP INVEST AS</a:t>
            </a:r>
          </a:p>
        </p:txBody>
      </p:sp>
    </p:spTree>
  </p:cSld>
  <p:clrMapOvr>
    <a:masterClrMapping xmlns:a="http://schemas.openxmlformats.org/drawingml/2006/main"/>
  </p:clrMapOvr>
</p:sld>
</file>