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27f3fca91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893f4795e4111"/>
  </p:sldMasterIdLst>
  <p:sldIdLst>
    <p:sldId xmlns:r="http://schemas.openxmlformats.org/officeDocument/2006/relationships" id="256" r:id="Rd21e958ed1ce43c5"/>
    <p:sldId xmlns:r="http://schemas.openxmlformats.org/officeDocument/2006/relationships" id="257" r:id="R82077f1d520a4a25"/>
    <p:sldId xmlns:r="http://schemas.openxmlformats.org/officeDocument/2006/relationships" id="258" r:id="Rbaee460928654897"/>
    <p:sldId xmlns:r="http://schemas.openxmlformats.org/officeDocument/2006/relationships" id="259" r:id="R42d1ba5a842a4aef"/>
    <p:sldId xmlns:r="http://schemas.openxmlformats.org/officeDocument/2006/relationships" id="260" r:id="Ra9c70f8d29394187"/>
    <p:sldId xmlns:r="http://schemas.openxmlformats.org/officeDocument/2006/relationships" id="261" r:id="R87e03648e89543d8"/>
    <p:sldId xmlns:r="http://schemas.openxmlformats.org/officeDocument/2006/relationships" id="262" r:id="Ra1c34276052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893f4795e4111" /><Relationship Type="http://schemas.openxmlformats.org/officeDocument/2006/relationships/slide" Target="/ppt/slides/slide1.xml" Id="Rd21e958ed1ce43c5" /><Relationship Type="http://schemas.openxmlformats.org/officeDocument/2006/relationships/slide" Target="/ppt/slides/slide2.xml" Id="R82077f1d520a4a25" /><Relationship Type="http://schemas.openxmlformats.org/officeDocument/2006/relationships/slide" Target="/ppt/slides/slide3.xml" Id="Rbaee460928654897" /><Relationship Type="http://schemas.openxmlformats.org/officeDocument/2006/relationships/slide" Target="/ppt/slides/slide4.xml" Id="R42d1ba5a842a4aef" /><Relationship Type="http://schemas.openxmlformats.org/officeDocument/2006/relationships/slide" Target="/ppt/slides/slide5.xml" Id="Ra9c70f8d29394187" /><Relationship Type="http://schemas.openxmlformats.org/officeDocument/2006/relationships/slide" Target="/ppt/slides/slide6.xml" Id="R87e03648e89543d8" /><Relationship Type="http://schemas.openxmlformats.org/officeDocument/2006/relationships/slide" Target="/ppt/slides/slide7.xml" Id="Ra1c34276052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53ee79f22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93b704fe48f0" /><Relationship Type="http://schemas.openxmlformats.org/officeDocument/2006/relationships/theme" Target="/ppt/slideMasters/theme/theme1.xml" Id="Rbeda4d5a0af6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793b704fe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9b89a80c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4bc47eaa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e132633e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377f0e9fa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6eb6afd3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3bb6af99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a2da0aa3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