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b608d9b5504e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8930c0c9564daf"/>
  </p:sldMasterIdLst>
  <p:sldIdLst>
    <p:sldId xmlns:r="http://schemas.openxmlformats.org/officeDocument/2006/relationships" id="256" r:id="Rafc78b95d1c94faa"/>
    <p:sldId xmlns:r="http://schemas.openxmlformats.org/officeDocument/2006/relationships" id="257" r:id="R0278fc265c2048f5"/>
    <p:sldId xmlns:r="http://schemas.openxmlformats.org/officeDocument/2006/relationships" id="258" r:id="Re0cd0ff5e44746b8"/>
    <p:sldId xmlns:r="http://schemas.openxmlformats.org/officeDocument/2006/relationships" id="259" r:id="R95fce3f8e4a548f0"/>
    <p:sldId xmlns:r="http://schemas.openxmlformats.org/officeDocument/2006/relationships" id="260" r:id="Rf3d61d73aaf74c8f"/>
    <p:sldId xmlns:r="http://schemas.openxmlformats.org/officeDocument/2006/relationships" id="261" r:id="R118d48bf24e440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8930c0c9564daf" /><Relationship Type="http://schemas.openxmlformats.org/officeDocument/2006/relationships/slide" Target="/ppt/slides/slide1.xml" Id="Rafc78b95d1c94faa" /><Relationship Type="http://schemas.openxmlformats.org/officeDocument/2006/relationships/slide" Target="/ppt/slides/slide2.xml" Id="R0278fc265c2048f5" /><Relationship Type="http://schemas.openxmlformats.org/officeDocument/2006/relationships/slide" Target="/ppt/slides/slide3.xml" Id="Re0cd0ff5e44746b8" /><Relationship Type="http://schemas.openxmlformats.org/officeDocument/2006/relationships/slide" Target="/ppt/slides/slide4.xml" Id="R95fce3f8e4a548f0" /><Relationship Type="http://schemas.openxmlformats.org/officeDocument/2006/relationships/slide" Target="/ppt/slides/slide5.xml" Id="Rf3d61d73aaf74c8f" /><Relationship Type="http://schemas.openxmlformats.org/officeDocument/2006/relationships/slide" Target="/ppt/slides/slide6.xml" Id="R118d48bf24e440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7ad6e9a5da44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c1ac89e334c30" /><Relationship Type="http://schemas.openxmlformats.org/officeDocument/2006/relationships/theme" Target="/ppt/slideMasters/theme/theme1.xml" Id="R780eb757c3c142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dc1ac89e334c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69d809072441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87d535df64a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0df8c59ac4c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7294ca6fc49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bae1ec37b40d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fd0bcce53349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H&amp;R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7863 Overhalla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78 79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997 497 775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H&amp;R EQUITY AS</a:t>
            </a:r>
          </a:p>
        </p:txBody>
      </p:sp>
    </p:spTree>
  </p:cSld>
  <p:clrMapOvr>
    <a:masterClrMapping xmlns:a="http://schemas.openxmlformats.org/drawingml/2006/main"/>
  </p:clrMapOvr>
</p:sld>
</file>