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e32c345be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9e673e8224ce7"/>
  </p:sldMasterIdLst>
  <p:sldIdLst>
    <p:sldId xmlns:r="http://schemas.openxmlformats.org/officeDocument/2006/relationships" id="256" r:id="Rf93374d0ad8143a1"/>
    <p:sldId xmlns:r="http://schemas.openxmlformats.org/officeDocument/2006/relationships" id="257" r:id="Ra05ea476553c47fe"/>
    <p:sldId xmlns:r="http://schemas.openxmlformats.org/officeDocument/2006/relationships" id="258" r:id="R39abe8f7cc844216"/>
    <p:sldId xmlns:r="http://schemas.openxmlformats.org/officeDocument/2006/relationships" id="259" r:id="R6ebab1af50584e0d"/>
    <p:sldId xmlns:r="http://schemas.openxmlformats.org/officeDocument/2006/relationships" id="260" r:id="Refb00a0a7ef640d9"/>
    <p:sldId xmlns:r="http://schemas.openxmlformats.org/officeDocument/2006/relationships" id="261" r:id="Rc2eaee5dbf4d44ec"/>
    <p:sldId xmlns:r="http://schemas.openxmlformats.org/officeDocument/2006/relationships" id="262" r:id="R56d0dc59b807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9e673e8224ce7" /><Relationship Type="http://schemas.openxmlformats.org/officeDocument/2006/relationships/slide" Target="/ppt/slides/slide1.xml" Id="Rf93374d0ad8143a1" /><Relationship Type="http://schemas.openxmlformats.org/officeDocument/2006/relationships/slide" Target="/ppt/slides/slide2.xml" Id="Ra05ea476553c47fe" /><Relationship Type="http://schemas.openxmlformats.org/officeDocument/2006/relationships/slide" Target="/ppt/slides/slide3.xml" Id="R39abe8f7cc844216" /><Relationship Type="http://schemas.openxmlformats.org/officeDocument/2006/relationships/slide" Target="/ppt/slides/slide4.xml" Id="R6ebab1af50584e0d" /><Relationship Type="http://schemas.openxmlformats.org/officeDocument/2006/relationships/slide" Target="/ppt/slides/slide5.xml" Id="Refb00a0a7ef640d9" /><Relationship Type="http://schemas.openxmlformats.org/officeDocument/2006/relationships/slide" Target="/ppt/slides/slide6.xml" Id="Rc2eaee5dbf4d44ec" /><Relationship Type="http://schemas.openxmlformats.org/officeDocument/2006/relationships/slide" Target="/ppt/slides/slide7.xml" Id="R56d0dc59b807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d42e4c1e6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df1424cb4072" /><Relationship Type="http://schemas.openxmlformats.org/officeDocument/2006/relationships/theme" Target="/ppt/slideMasters/theme/theme1.xml" Id="R3d46fe5d6c61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fdf1424cb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e8353488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bc52af46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a24ded6f2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38347979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c7dc6d80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9a7e97cb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f50bd8f3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