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fe403969e34d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7c8da72ede47b7"/>
  </p:sldMasterIdLst>
  <p:sldIdLst>
    <p:sldId xmlns:r="http://schemas.openxmlformats.org/officeDocument/2006/relationships" id="256" r:id="R603cd700761e438d"/>
    <p:sldId xmlns:r="http://schemas.openxmlformats.org/officeDocument/2006/relationships" id="257" r:id="R406dd1ed792c4af8"/>
    <p:sldId xmlns:r="http://schemas.openxmlformats.org/officeDocument/2006/relationships" id="258" r:id="Rb0d64ae7eaa94152"/>
    <p:sldId xmlns:r="http://schemas.openxmlformats.org/officeDocument/2006/relationships" id="259" r:id="R9031e4f62a6b426a"/>
    <p:sldId xmlns:r="http://schemas.openxmlformats.org/officeDocument/2006/relationships" id="260" r:id="R73b6670481324b7c"/>
    <p:sldId xmlns:r="http://schemas.openxmlformats.org/officeDocument/2006/relationships" id="261" r:id="Ra3543448f67743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7c8da72ede47b7" /><Relationship Type="http://schemas.openxmlformats.org/officeDocument/2006/relationships/slide" Target="/ppt/slides/slide1.xml" Id="R603cd700761e438d" /><Relationship Type="http://schemas.openxmlformats.org/officeDocument/2006/relationships/slide" Target="/ppt/slides/slide2.xml" Id="R406dd1ed792c4af8" /><Relationship Type="http://schemas.openxmlformats.org/officeDocument/2006/relationships/slide" Target="/ppt/slides/slide3.xml" Id="Rb0d64ae7eaa94152" /><Relationship Type="http://schemas.openxmlformats.org/officeDocument/2006/relationships/slide" Target="/ppt/slides/slide4.xml" Id="R9031e4f62a6b426a" /><Relationship Type="http://schemas.openxmlformats.org/officeDocument/2006/relationships/slide" Target="/ppt/slides/slide5.xml" Id="R73b6670481324b7c" /><Relationship Type="http://schemas.openxmlformats.org/officeDocument/2006/relationships/slide" Target="/ppt/slides/slide6.xml" Id="Ra3543448f67743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ce3ac68d6c49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4c0f86dbf4dac" /><Relationship Type="http://schemas.openxmlformats.org/officeDocument/2006/relationships/theme" Target="/ppt/slideMasters/theme/theme1.xml" Id="R6b6daaed2ce643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f4c0f86dbf4d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7d4276e6f4e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e99dfb4de4d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8ac71248b40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1713da3e946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5226065004e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3bbf78bf340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RK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20 21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997 472 187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