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058c68793747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dee4498e5b4400"/>
  </p:sldMasterIdLst>
  <p:sldIdLst>
    <p:sldId xmlns:r="http://schemas.openxmlformats.org/officeDocument/2006/relationships" id="256" r:id="Rd1f65a4f62864269"/>
    <p:sldId xmlns:r="http://schemas.openxmlformats.org/officeDocument/2006/relationships" id="257" r:id="R468965cb696448c4"/>
    <p:sldId xmlns:r="http://schemas.openxmlformats.org/officeDocument/2006/relationships" id="258" r:id="R6a1f65a031c04a6d"/>
    <p:sldId xmlns:r="http://schemas.openxmlformats.org/officeDocument/2006/relationships" id="259" r:id="R697298c5ff7c440f"/>
    <p:sldId xmlns:r="http://schemas.openxmlformats.org/officeDocument/2006/relationships" id="260" r:id="R6f803230ea7747f9"/>
    <p:sldId xmlns:r="http://schemas.openxmlformats.org/officeDocument/2006/relationships" id="261" r:id="R5e46d59e1a10492e"/>
    <p:sldId xmlns:r="http://schemas.openxmlformats.org/officeDocument/2006/relationships" id="262" r:id="Rcdbd263882114f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dee4498e5b4400" /><Relationship Type="http://schemas.openxmlformats.org/officeDocument/2006/relationships/slide" Target="/ppt/slides/slide1.xml" Id="Rd1f65a4f62864269" /><Relationship Type="http://schemas.openxmlformats.org/officeDocument/2006/relationships/slide" Target="/ppt/slides/slide2.xml" Id="R468965cb696448c4" /><Relationship Type="http://schemas.openxmlformats.org/officeDocument/2006/relationships/slide" Target="/ppt/slides/slide3.xml" Id="R6a1f65a031c04a6d" /><Relationship Type="http://schemas.openxmlformats.org/officeDocument/2006/relationships/slide" Target="/ppt/slides/slide4.xml" Id="R697298c5ff7c440f" /><Relationship Type="http://schemas.openxmlformats.org/officeDocument/2006/relationships/slide" Target="/ppt/slides/slide5.xml" Id="R6f803230ea7747f9" /><Relationship Type="http://schemas.openxmlformats.org/officeDocument/2006/relationships/slide" Target="/ppt/slides/slide6.xml" Id="R5e46d59e1a10492e" /><Relationship Type="http://schemas.openxmlformats.org/officeDocument/2006/relationships/slide" Target="/ppt/slides/slide7.xml" Id="Rcdbd263882114f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09cbbdc65846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e4a6c47d846bf" /><Relationship Type="http://schemas.openxmlformats.org/officeDocument/2006/relationships/theme" Target="/ppt/slideMasters/theme/theme1.xml" Id="Rca5221dcc9334e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1e4a6c47d846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6a141d8e941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4a9c14d9842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2d0b661af4a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9f3f8d7ee43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1dedacf4943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82d962e4243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037843e994d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DELOITTE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DELOITTE SERVICES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43 713 757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1 065 381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3 898 807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19 053 876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DELOITTE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997 459 709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