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fed348f91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414d43ddb545c1"/>
  </p:sldMasterIdLst>
  <p:sldIdLst>
    <p:sldId xmlns:r="http://schemas.openxmlformats.org/officeDocument/2006/relationships" id="256" r:id="R293fdad49f0445dd"/>
    <p:sldId xmlns:r="http://schemas.openxmlformats.org/officeDocument/2006/relationships" id="257" r:id="R7be490e84c7c4005"/>
    <p:sldId xmlns:r="http://schemas.openxmlformats.org/officeDocument/2006/relationships" id="258" r:id="R5f74420f0c32411f"/>
    <p:sldId xmlns:r="http://schemas.openxmlformats.org/officeDocument/2006/relationships" id="259" r:id="R5fd032607e9143a7"/>
    <p:sldId xmlns:r="http://schemas.openxmlformats.org/officeDocument/2006/relationships" id="260" r:id="R1fe5b3c33d184765"/>
    <p:sldId xmlns:r="http://schemas.openxmlformats.org/officeDocument/2006/relationships" id="261" r:id="R94fb0742f4a24c82"/>
    <p:sldId xmlns:r="http://schemas.openxmlformats.org/officeDocument/2006/relationships" id="262" r:id="R44ae720389de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14d43ddb545c1" /><Relationship Type="http://schemas.openxmlformats.org/officeDocument/2006/relationships/slide" Target="/ppt/slides/slide1.xml" Id="R293fdad49f0445dd" /><Relationship Type="http://schemas.openxmlformats.org/officeDocument/2006/relationships/slide" Target="/ppt/slides/slide2.xml" Id="R7be490e84c7c4005" /><Relationship Type="http://schemas.openxmlformats.org/officeDocument/2006/relationships/slide" Target="/ppt/slides/slide3.xml" Id="R5f74420f0c32411f" /><Relationship Type="http://schemas.openxmlformats.org/officeDocument/2006/relationships/slide" Target="/ppt/slides/slide4.xml" Id="R5fd032607e9143a7" /><Relationship Type="http://schemas.openxmlformats.org/officeDocument/2006/relationships/slide" Target="/ppt/slides/slide5.xml" Id="R1fe5b3c33d184765" /><Relationship Type="http://schemas.openxmlformats.org/officeDocument/2006/relationships/slide" Target="/ppt/slides/slide6.xml" Id="R94fb0742f4a24c82" /><Relationship Type="http://schemas.openxmlformats.org/officeDocument/2006/relationships/slide" Target="/ppt/slides/slide7.xml" Id="R44ae720389de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1159a2fde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c6cf2d3854fda" /><Relationship Type="http://schemas.openxmlformats.org/officeDocument/2006/relationships/theme" Target="/ppt/slideMasters/theme/theme1.xml" Id="R917999fb7c2e4c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c6cf2d3854f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70ac025db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fa71d779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1c4565370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672ffd423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3d05d4cc74a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73f7714b645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a517e953a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21 494 303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5 768 335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ruth-marie@hrevisjon.no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