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d442f692a644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0978997df346a3"/>
  </p:sldMasterIdLst>
  <p:sldIdLst>
    <p:sldId xmlns:r="http://schemas.openxmlformats.org/officeDocument/2006/relationships" id="256" r:id="R849c7dd9f021419c"/>
    <p:sldId xmlns:r="http://schemas.openxmlformats.org/officeDocument/2006/relationships" id="257" r:id="R6c4faca8c2a84a1d"/>
    <p:sldId xmlns:r="http://schemas.openxmlformats.org/officeDocument/2006/relationships" id="258" r:id="R0ea282e587384c6d"/>
    <p:sldId xmlns:r="http://schemas.openxmlformats.org/officeDocument/2006/relationships" id="259" r:id="R9d337be9ab7b4097"/>
    <p:sldId xmlns:r="http://schemas.openxmlformats.org/officeDocument/2006/relationships" id="260" r:id="Rd2b7532a9409457f"/>
    <p:sldId xmlns:r="http://schemas.openxmlformats.org/officeDocument/2006/relationships" id="261" r:id="R5dbd261fdfa04604"/>
    <p:sldId xmlns:r="http://schemas.openxmlformats.org/officeDocument/2006/relationships" id="262" r:id="R451418d975fc4f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978997df346a3" /><Relationship Type="http://schemas.openxmlformats.org/officeDocument/2006/relationships/slide" Target="/ppt/slides/slide1.xml" Id="R849c7dd9f021419c" /><Relationship Type="http://schemas.openxmlformats.org/officeDocument/2006/relationships/slide" Target="/ppt/slides/slide2.xml" Id="R6c4faca8c2a84a1d" /><Relationship Type="http://schemas.openxmlformats.org/officeDocument/2006/relationships/slide" Target="/ppt/slides/slide3.xml" Id="R0ea282e587384c6d" /><Relationship Type="http://schemas.openxmlformats.org/officeDocument/2006/relationships/slide" Target="/ppt/slides/slide4.xml" Id="R9d337be9ab7b4097" /><Relationship Type="http://schemas.openxmlformats.org/officeDocument/2006/relationships/slide" Target="/ppt/slides/slide5.xml" Id="Rd2b7532a9409457f" /><Relationship Type="http://schemas.openxmlformats.org/officeDocument/2006/relationships/slide" Target="/ppt/slides/slide6.xml" Id="R5dbd261fdfa04604" /><Relationship Type="http://schemas.openxmlformats.org/officeDocument/2006/relationships/slide" Target="/ppt/slides/slide7.xml" Id="R451418d975fc4f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7fc65a7dd14d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b960b22184fbe" /><Relationship Type="http://schemas.openxmlformats.org/officeDocument/2006/relationships/theme" Target="/ppt/slideMasters/theme/theme1.xml" Id="R792bbe33927041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3b960b22184f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bc6a6b2f14f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c27351dbf4f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7b4c49b9746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58a91f0f943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326a1d32740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e99bf793842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0b4a7f63340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REVISJON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2 338 330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873 941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695 027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1 321 868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TALLERAAS STIG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Roseby Vest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www.molderevisjon.no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997 391 470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