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222cc6a0fb42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2a02c890a24b02"/>
  </p:sldMasterIdLst>
  <p:sldIdLst>
    <p:sldId xmlns:r="http://schemas.openxmlformats.org/officeDocument/2006/relationships" id="256" r:id="Rc91383d0d2b64a53"/>
    <p:sldId xmlns:r="http://schemas.openxmlformats.org/officeDocument/2006/relationships" id="257" r:id="Re4716f2cc08845f2"/>
    <p:sldId xmlns:r="http://schemas.openxmlformats.org/officeDocument/2006/relationships" id="258" r:id="R7d9033bfdfc14792"/>
    <p:sldId xmlns:r="http://schemas.openxmlformats.org/officeDocument/2006/relationships" id="259" r:id="Re274b66e76894cf0"/>
    <p:sldId xmlns:r="http://schemas.openxmlformats.org/officeDocument/2006/relationships" id="260" r:id="R27980763ee604d1d"/>
    <p:sldId xmlns:r="http://schemas.openxmlformats.org/officeDocument/2006/relationships" id="261" r:id="Rd59cb50be0be4de3"/>
    <p:sldId xmlns:r="http://schemas.openxmlformats.org/officeDocument/2006/relationships" id="262" r:id="R0271a66d416742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a02c890a24b02" /><Relationship Type="http://schemas.openxmlformats.org/officeDocument/2006/relationships/slide" Target="/ppt/slides/slide1.xml" Id="Rc91383d0d2b64a53" /><Relationship Type="http://schemas.openxmlformats.org/officeDocument/2006/relationships/slide" Target="/ppt/slides/slide2.xml" Id="Re4716f2cc08845f2" /><Relationship Type="http://schemas.openxmlformats.org/officeDocument/2006/relationships/slide" Target="/ppt/slides/slide3.xml" Id="R7d9033bfdfc14792" /><Relationship Type="http://schemas.openxmlformats.org/officeDocument/2006/relationships/slide" Target="/ppt/slides/slide4.xml" Id="Re274b66e76894cf0" /><Relationship Type="http://schemas.openxmlformats.org/officeDocument/2006/relationships/slide" Target="/ppt/slides/slide5.xml" Id="R27980763ee604d1d" /><Relationship Type="http://schemas.openxmlformats.org/officeDocument/2006/relationships/slide" Target="/ppt/slides/slide6.xml" Id="Rd59cb50be0be4de3" /><Relationship Type="http://schemas.openxmlformats.org/officeDocument/2006/relationships/slide" Target="/ppt/slides/slide7.xml" Id="R0271a66d416742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5e38a5fe9944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358a04f1a4a0b" /><Relationship Type="http://schemas.openxmlformats.org/officeDocument/2006/relationships/theme" Target="/ppt/slideMasters/theme/theme1.xml" Id="R77aacda5437a46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4358a04f1a4a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90af6401046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46c679d6f4a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8e2dcc3df4f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d29428094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a71784ab945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a741677f342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2490a776f4e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