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b0956764733464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df8efbe131a4ed2"/>
  </p:sldMasterIdLst>
  <p:sldIdLst>
    <p:sldId xmlns:r="http://schemas.openxmlformats.org/officeDocument/2006/relationships" id="256" r:id="R16bd10e12793458d"/>
    <p:sldId xmlns:r="http://schemas.openxmlformats.org/officeDocument/2006/relationships" id="257" r:id="Rbcb686efe33c450a"/>
    <p:sldId xmlns:r="http://schemas.openxmlformats.org/officeDocument/2006/relationships" id="258" r:id="Reca4152ec2794f60"/>
    <p:sldId xmlns:r="http://schemas.openxmlformats.org/officeDocument/2006/relationships" id="259" r:id="R47076ac63fe64b58"/>
    <p:sldId xmlns:r="http://schemas.openxmlformats.org/officeDocument/2006/relationships" id="260" r:id="Rbdc1341ddc894bd7"/>
    <p:sldId xmlns:r="http://schemas.openxmlformats.org/officeDocument/2006/relationships" id="261" r:id="R1c093d4e44684c6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df8efbe131a4ed2" /><Relationship Type="http://schemas.openxmlformats.org/officeDocument/2006/relationships/slide" Target="/ppt/slides/slide1.xml" Id="R16bd10e12793458d" /><Relationship Type="http://schemas.openxmlformats.org/officeDocument/2006/relationships/slide" Target="/ppt/slides/slide2.xml" Id="Rbcb686efe33c450a" /><Relationship Type="http://schemas.openxmlformats.org/officeDocument/2006/relationships/slide" Target="/ppt/slides/slide3.xml" Id="Reca4152ec2794f60" /><Relationship Type="http://schemas.openxmlformats.org/officeDocument/2006/relationships/slide" Target="/ppt/slides/slide4.xml" Id="R47076ac63fe64b58" /><Relationship Type="http://schemas.openxmlformats.org/officeDocument/2006/relationships/slide" Target="/ppt/slides/slide5.xml" Id="Rbdc1341ddc894bd7" /><Relationship Type="http://schemas.openxmlformats.org/officeDocument/2006/relationships/slide" Target="/ppt/slides/slide6.xml" Id="R1c093d4e44684c6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340c40b6d1d41a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83dbd5728e4036" /><Relationship Type="http://schemas.openxmlformats.org/officeDocument/2006/relationships/theme" Target="/ppt/slideMasters/theme/theme1.xml" Id="Reda8206ce1974d0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083dbd5728e403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136c6c0508461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60ace51ac943a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e3211f12c145c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aa6a0e4456457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d09d5f257d437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8d74e36f9243f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BARTA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BARTA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BARTA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BARTA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BARTA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BARTA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Grønland 32B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3045 Drammen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997 387 708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BARTA AS</a:t>
            </a:r>
          </a:p>
        </p:txBody>
      </p:sp>
    </p:spTree>
  </p:cSld>
  <p:clrMapOvr>
    <a:masterClrMapping xmlns:a="http://schemas.openxmlformats.org/drawingml/2006/main"/>
  </p:clrMapOvr>
</p:sld>
</file>