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db54a629fe41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a1f0850f18423f"/>
  </p:sldMasterIdLst>
  <p:sldIdLst>
    <p:sldId xmlns:r="http://schemas.openxmlformats.org/officeDocument/2006/relationships" id="256" r:id="R7503aecad0a04870"/>
    <p:sldId xmlns:r="http://schemas.openxmlformats.org/officeDocument/2006/relationships" id="257" r:id="Rc1459c3d8a72493f"/>
    <p:sldId xmlns:r="http://schemas.openxmlformats.org/officeDocument/2006/relationships" id="258" r:id="Rcf819bb5e3104fbc"/>
    <p:sldId xmlns:r="http://schemas.openxmlformats.org/officeDocument/2006/relationships" id="259" r:id="Re10277dd63784bcb"/>
    <p:sldId xmlns:r="http://schemas.openxmlformats.org/officeDocument/2006/relationships" id="260" r:id="Rafec2f80f3bc4239"/>
    <p:sldId xmlns:r="http://schemas.openxmlformats.org/officeDocument/2006/relationships" id="261" r:id="Rca9500f3723e4173"/>
    <p:sldId xmlns:r="http://schemas.openxmlformats.org/officeDocument/2006/relationships" id="262" r:id="Rfadee999eba840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a1f0850f18423f" /><Relationship Type="http://schemas.openxmlformats.org/officeDocument/2006/relationships/slide" Target="/ppt/slides/slide1.xml" Id="R7503aecad0a04870" /><Relationship Type="http://schemas.openxmlformats.org/officeDocument/2006/relationships/slide" Target="/ppt/slides/slide2.xml" Id="Rc1459c3d8a72493f" /><Relationship Type="http://schemas.openxmlformats.org/officeDocument/2006/relationships/slide" Target="/ppt/slides/slide3.xml" Id="Rcf819bb5e3104fbc" /><Relationship Type="http://schemas.openxmlformats.org/officeDocument/2006/relationships/slide" Target="/ppt/slides/slide4.xml" Id="Re10277dd63784bcb" /><Relationship Type="http://schemas.openxmlformats.org/officeDocument/2006/relationships/slide" Target="/ppt/slides/slide5.xml" Id="Rafec2f80f3bc4239" /><Relationship Type="http://schemas.openxmlformats.org/officeDocument/2006/relationships/slide" Target="/ppt/slides/slide6.xml" Id="Rca9500f3723e4173" /><Relationship Type="http://schemas.openxmlformats.org/officeDocument/2006/relationships/slide" Target="/ppt/slides/slide7.xml" Id="Rfadee999eba840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bcbfd618be46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33cc03a124163" /><Relationship Type="http://schemas.openxmlformats.org/officeDocument/2006/relationships/theme" Target="/ppt/slideMasters/theme/theme1.xml" Id="R48d9d4f5614140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233cc03a1241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7e71bc5c943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482c87c4d48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38e11f2d244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72eb51fc543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989497aad45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25de32d5042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e29e0f32d41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STORGATA 25 GJØVIK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25 GJØVIK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25 GJØVIK AS ble etablert [år] og holder til i Gjøvik.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25 GJØVIK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25 GJØVIK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25 GJØVIK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2 073 907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1 404 500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1 095 690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6 888 505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8 194 267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25 GJØVIK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TAURITO HOTELS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25 GJØVIK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Marcus Thranes gate 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2821 Gjøvik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997 357 639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25 GJØVIK AS</a:t>
            </a:r>
          </a:p>
        </p:txBody>
      </p:sp>
    </p:spTree>
  </p:cSld>
  <p:clrMapOvr>
    <a:masterClrMapping xmlns:a="http://schemas.openxmlformats.org/drawingml/2006/main"/>
  </p:clrMapOvr>
</p:sld>
</file>