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cc66941c6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9edf621d04658"/>
  </p:sldMasterIdLst>
  <p:sldIdLst>
    <p:sldId xmlns:r="http://schemas.openxmlformats.org/officeDocument/2006/relationships" id="256" r:id="Rdeceffcc12e8476d"/>
    <p:sldId xmlns:r="http://schemas.openxmlformats.org/officeDocument/2006/relationships" id="257" r:id="R4d98cc7229ea4f80"/>
    <p:sldId xmlns:r="http://schemas.openxmlformats.org/officeDocument/2006/relationships" id="258" r:id="Rc767f60a962d4413"/>
    <p:sldId xmlns:r="http://schemas.openxmlformats.org/officeDocument/2006/relationships" id="259" r:id="R7ba8a26af4fa48cb"/>
    <p:sldId xmlns:r="http://schemas.openxmlformats.org/officeDocument/2006/relationships" id="260" r:id="Rca54718f144c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9edf621d04658" /><Relationship Type="http://schemas.openxmlformats.org/officeDocument/2006/relationships/slide" Target="/ppt/slides/slide1.xml" Id="Rdeceffcc12e8476d" /><Relationship Type="http://schemas.openxmlformats.org/officeDocument/2006/relationships/slide" Target="/ppt/slides/slide2.xml" Id="R4d98cc7229ea4f80" /><Relationship Type="http://schemas.openxmlformats.org/officeDocument/2006/relationships/slide" Target="/ppt/slides/slide3.xml" Id="Rc767f60a962d4413" /><Relationship Type="http://schemas.openxmlformats.org/officeDocument/2006/relationships/slide" Target="/ppt/slides/slide4.xml" Id="R7ba8a26af4fa48cb" /><Relationship Type="http://schemas.openxmlformats.org/officeDocument/2006/relationships/slide" Target="/ppt/slides/slide5.xml" Id="Rca54718f144c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42c5472c7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e868f68824b8d" /><Relationship Type="http://schemas.openxmlformats.org/officeDocument/2006/relationships/theme" Target="/ppt/slideMasters/theme/theme1.xml" Id="R3aaeccde304d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e868f6882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e30c89244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531ba3df6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b910fcab8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39a47fd54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6f80f78b64e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