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2bc51ded87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b7d9ae9895453d"/>
  </p:sldMasterIdLst>
  <p:sldIdLst>
    <p:sldId xmlns:r="http://schemas.openxmlformats.org/officeDocument/2006/relationships" id="256" r:id="R0410782ca3ff463e"/>
    <p:sldId xmlns:r="http://schemas.openxmlformats.org/officeDocument/2006/relationships" id="257" r:id="R4373a8dbf2994ea3"/>
    <p:sldId xmlns:r="http://schemas.openxmlformats.org/officeDocument/2006/relationships" id="258" r:id="R7d455d835ce44e05"/>
    <p:sldId xmlns:r="http://schemas.openxmlformats.org/officeDocument/2006/relationships" id="259" r:id="R2b323a9d83834291"/>
    <p:sldId xmlns:r="http://schemas.openxmlformats.org/officeDocument/2006/relationships" id="260" r:id="R0a9b3914337a4e67"/>
    <p:sldId xmlns:r="http://schemas.openxmlformats.org/officeDocument/2006/relationships" id="261" r:id="R492ada72f3b3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b7d9ae9895453d" /><Relationship Type="http://schemas.openxmlformats.org/officeDocument/2006/relationships/slide" Target="/ppt/slides/slide1.xml" Id="R0410782ca3ff463e" /><Relationship Type="http://schemas.openxmlformats.org/officeDocument/2006/relationships/slide" Target="/ppt/slides/slide2.xml" Id="R4373a8dbf2994ea3" /><Relationship Type="http://schemas.openxmlformats.org/officeDocument/2006/relationships/slide" Target="/ppt/slides/slide3.xml" Id="R7d455d835ce44e05" /><Relationship Type="http://schemas.openxmlformats.org/officeDocument/2006/relationships/slide" Target="/ppt/slides/slide4.xml" Id="R2b323a9d83834291" /><Relationship Type="http://schemas.openxmlformats.org/officeDocument/2006/relationships/slide" Target="/ppt/slides/slide5.xml" Id="R0a9b3914337a4e67" /><Relationship Type="http://schemas.openxmlformats.org/officeDocument/2006/relationships/slide" Target="/ppt/slides/slide6.xml" Id="R492ada72f3b3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cf99d647d45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fb1ad01cc4f30" /><Relationship Type="http://schemas.openxmlformats.org/officeDocument/2006/relationships/theme" Target="/ppt/slideMasters/theme/theme1.xml" Id="R074ebb52f4fc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8fb1ad01cc4f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90ad06c3347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6eca7a5164d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049cecd7448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f57d4d35a43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bfec9ed014a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986b01cb24c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