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293786f60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338d34e1e4a14"/>
  </p:sldMasterIdLst>
  <p:sldIdLst>
    <p:sldId xmlns:r="http://schemas.openxmlformats.org/officeDocument/2006/relationships" id="256" r:id="R41446742987b4473"/>
    <p:sldId xmlns:r="http://schemas.openxmlformats.org/officeDocument/2006/relationships" id="257" r:id="R3747c0a0584d4956"/>
    <p:sldId xmlns:r="http://schemas.openxmlformats.org/officeDocument/2006/relationships" id="258" r:id="Rce0987cd93774d98"/>
    <p:sldId xmlns:r="http://schemas.openxmlformats.org/officeDocument/2006/relationships" id="259" r:id="Rbed54bfa24d2495a"/>
    <p:sldId xmlns:r="http://schemas.openxmlformats.org/officeDocument/2006/relationships" id="260" r:id="R03f98b3fd0964828"/>
    <p:sldId xmlns:r="http://schemas.openxmlformats.org/officeDocument/2006/relationships" id="261" r:id="R879a4024146d465f"/>
    <p:sldId xmlns:r="http://schemas.openxmlformats.org/officeDocument/2006/relationships" id="262" r:id="R50bec5b2afb9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338d34e1e4a14" /><Relationship Type="http://schemas.openxmlformats.org/officeDocument/2006/relationships/slide" Target="/ppt/slides/slide1.xml" Id="R41446742987b4473" /><Relationship Type="http://schemas.openxmlformats.org/officeDocument/2006/relationships/slide" Target="/ppt/slides/slide2.xml" Id="R3747c0a0584d4956" /><Relationship Type="http://schemas.openxmlformats.org/officeDocument/2006/relationships/slide" Target="/ppt/slides/slide3.xml" Id="Rce0987cd93774d98" /><Relationship Type="http://schemas.openxmlformats.org/officeDocument/2006/relationships/slide" Target="/ppt/slides/slide4.xml" Id="Rbed54bfa24d2495a" /><Relationship Type="http://schemas.openxmlformats.org/officeDocument/2006/relationships/slide" Target="/ppt/slides/slide5.xml" Id="R03f98b3fd0964828" /><Relationship Type="http://schemas.openxmlformats.org/officeDocument/2006/relationships/slide" Target="/ppt/slides/slide6.xml" Id="R879a4024146d465f" /><Relationship Type="http://schemas.openxmlformats.org/officeDocument/2006/relationships/slide" Target="/ppt/slides/slide7.xml" Id="R50bec5b2afb9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e6e53ffbb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5ff6a7cb8417d" /><Relationship Type="http://schemas.openxmlformats.org/officeDocument/2006/relationships/theme" Target="/ppt/slideMasters/theme/theme1.xml" Id="Rfe2f080704ef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5ff6a7cb8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e9d1628b9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981b8be446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3525510104b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30a65183344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8289f6248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11a094647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58b18afde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