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7e5164f3345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45ded3e5aa48f5"/>
  </p:sldMasterIdLst>
  <p:sldIdLst>
    <p:sldId xmlns:r="http://schemas.openxmlformats.org/officeDocument/2006/relationships" id="256" r:id="R4c0c8bf9517e4226"/>
    <p:sldId xmlns:r="http://schemas.openxmlformats.org/officeDocument/2006/relationships" id="257" r:id="Rf5d025b72b1946d1"/>
    <p:sldId xmlns:r="http://schemas.openxmlformats.org/officeDocument/2006/relationships" id="258" r:id="R8254be76767845aa"/>
    <p:sldId xmlns:r="http://schemas.openxmlformats.org/officeDocument/2006/relationships" id="259" r:id="Rd362210aafb847a1"/>
    <p:sldId xmlns:r="http://schemas.openxmlformats.org/officeDocument/2006/relationships" id="260" r:id="R0d64bfda855c4a01"/>
    <p:sldId xmlns:r="http://schemas.openxmlformats.org/officeDocument/2006/relationships" id="261" r:id="R2de0f2df23434134"/>
    <p:sldId xmlns:r="http://schemas.openxmlformats.org/officeDocument/2006/relationships" id="262" r:id="R1a84c0d802d34d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5ded3e5aa48f5" /><Relationship Type="http://schemas.openxmlformats.org/officeDocument/2006/relationships/slide" Target="/ppt/slides/slide1.xml" Id="R4c0c8bf9517e4226" /><Relationship Type="http://schemas.openxmlformats.org/officeDocument/2006/relationships/slide" Target="/ppt/slides/slide2.xml" Id="Rf5d025b72b1946d1" /><Relationship Type="http://schemas.openxmlformats.org/officeDocument/2006/relationships/slide" Target="/ppt/slides/slide3.xml" Id="R8254be76767845aa" /><Relationship Type="http://schemas.openxmlformats.org/officeDocument/2006/relationships/slide" Target="/ppt/slides/slide4.xml" Id="Rd362210aafb847a1" /><Relationship Type="http://schemas.openxmlformats.org/officeDocument/2006/relationships/slide" Target="/ppt/slides/slide5.xml" Id="R0d64bfda855c4a01" /><Relationship Type="http://schemas.openxmlformats.org/officeDocument/2006/relationships/slide" Target="/ppt/slides/slide6.xml" Id="R2de0f2df23434134" /><Relationship Type="http://schemas.openxmlformats.org/officeDocument/2006/relationships/slide" Target="/ppt/slides/slide7.xml" Id="R1a84c0d802d34d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dae824a92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97e57fb5d4fbb" /><Relationship Type="http://schemas.openxmlformats.org/officeDocument/2006/relationships/theme" Target="/ppt/slideMasters/theme/theme1.xml" Id="Rac4f4b348e6a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697e57fb5d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5493f9d5544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09b4bb8ef49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d9d6373514a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850fdbff2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0a17320034f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1c5a265ec4f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47489205d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PEOPLES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PEOPLES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18 138 407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−847 552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851 664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4 000 583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&amp; 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Arbeidersamfunnets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peoplesloft@gmail.com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997 284 607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