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f2c3ce6d8d44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65ee05ba5a44ff"/>
  </p:sldMasterIdLst>
  <p:sldIdLst>
    <p:sldId xmlns:r="http://schemas.openxmlformats.org/officeDocument/2006/relationships" id="256" r:id="R5160eafc9804401d"/>
    <p:sldId xmlns:r="http://schemas.openxmlformats.org/officeDocument/2006/relationships" id="257" r:id="Rd936ca4932d941be"/>
    <p:sldId xmlns:r="http://schemas.openxmlformats.org/officeDocument/2006/relationships" id="258" r:id="R48febfc94dc84ef5"/>
    <p:sldId xmlns:r="http://schemas.openxmlformats.org/officeDocument/2006/relationships" id="259" r:id="Rd2384d75992c42a1"/>
    <p:sldId xmlns:r="http://schemas.openxmlformats.org/officeDocument/2006/relationships" id="260" r:id="R5604a07336ba4d5f"/>
    <p:sldId xmlns:r="http://schemas.openxmlformats.org/officeDocument/2006/relationships" id="261" r:id="R9dd08205432c47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65ee05ba5a44ff" /><Relationship Type="http://schemas.openxmlformats.org/officeDocument/2006/relationships/slide" Target="/ppt/slides/slide1.xml" Id="R5160eafc9804401d" /><Relationship Type="http://schemas.openxmlformats.org/officeDocument/2006/relationships/slide" Target="/ppt/slides/slide2.xml" Id="Rd936ca4932d941be" /><Relationship Type="http://schemas.openxmlformats.org/officeDocument/2006/relationships/slide" Target="/ppt/slides/slide3.xml" Id="R48febfc94dc84ef5" /><Relationship Type="http://schemas.openxmlformats.org/officeDocument/2006/relationships/slide" Target="/ppt/slides/slide4.xml" Id="Rd2384d75992c42a1" /><Relationship Type="http://schemas.openxmlformats.org/officeDocument/2006/relationships/slide" Target="/ppt/slides/slide5.xml" Id="R5604a07336ba4d5f" /><Relationship Type="http://schemas.openxmlformats.org/officeDocument/2006/relationships/slide" Target="/ppt/slides/slide6.xml" Id="R9dd08205432c47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57994e7c934b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883141c264051" /><Relationship Type="http://schemas.openxmlformats.org/officeDocument/2006/relationships/theme" Target="/ppt/slideMasters/theme/theme1.xml" Id="R3291cd9fe54342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8883141c2640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3a643343541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aaef5efd642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8863960bb4c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cdc64e07841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74886b04446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19e519b4243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PEOPLES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Arbeidersamfunnets plass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peoplesloft@gmail.com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997 284 607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