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17e7e2bc0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754dbac8a4ee1"/>
  </p:sldMasterIdLst>
  <p:sldIdLst>
    <p:sldId xmlns:r="http://schemas.openxmlformats.org/officeDocument/2006/relationships" id="256" r:id="R25b930a438b74494"/>
    <p:sldId xmlns:r="http://schemas.openxmlformats.org/officeDocument/2006/relationships" id="257" r:id="R0ee7aa6d3cb94d73"/>
    <p:sldId xmlns:r="http://schemas.openxmlformats.org/officeDocument/2006/relationships" id="258" r:id="R482c2726abaf41aa"/>
    <p:sldId xmlns:r="http://schemas.openxmlformats.org/officeDocument/2006/relationships" id="259" r:id="Ra1c54e5c0f6a41f5"/>
    <p:sldId xmlns:r="http://schemas.openxmlformats.org/officeDocument/2006/relationships" id="260" r:id="R9a47ed5f1df44b9c"/>
    <p:sldId xmlns:r="http://schemas.openxmlformats.org/officeDocument/2006/relationships" id="261" r:id="Rbb1d8aaec2fa42d7"/>
    <p:sldId xmlns:r="http://schemas.openxmlformats.org/officeDocument/2006/relationships" id="262" r:id="R26ef9a5afa2c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754dbac8a4ee1" /><Relationship Type="http://schemas.openxmlformats.org/officeDocument/2006/relationships/slide" Target="/ppt/slides/slide1.xml" Id="R25b930a438b74494" /><Relationship Type="http://schemas.openxmlformats.org/officeDocument/2006/relationships/slide" Target="/ppt/slides/slide2.xml" Id="R0ee7aa6d3cb94d73" /><Relationship Type="http://schemas.openxmlformats.org/officeDocument/2006/relationships/slide" Target="/ppt/slides/slide3.xml" Id="R482c2726abaf41aa" /><Relationship Type="http://schemas.openxmlformats.org/officeDocument/2006/relationships/slide" Target="/ppt/slides/slide4.xml" Id="Ra1c54e5c0f6a41f5" /><Relationship Type="http://schemas.openxmlformats.org/officeDocument/2006/relationships/slide" Target="/ppt/slides/slide5.xml" Id="R9a47ed5f1df44b9c" /><Relationship Type="http://schemas.openxmlformats.org/officeDocument/2006/relationships/slide" Target="/ppt/slides/slide6.xml" Id="Rbb1d8aaec2fa42d7" /><Relationship Type="http://schemas.openxmlformats.org/officeDocument/2006/relationships/slide" Target="/ppt/slides/slide7.xml" Id="R26ef9a5afa2c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d96cf7238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cb3fe75354a15" /><Relationship Type="http://schemas.openxmlformats.org/officeDocument/2006/relationships/theme" Target="/ppt/slideMasters/theme/theme1.xml" Id="R971e3f0e1cf0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cb3fe7535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f9bf6d65c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a3fcbd3dc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e6effa2c5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f6757bac6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6e932546d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22b4c4a5640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9da84bd81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INVEST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7 180 464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70 688 197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