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dd72f3368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41a7a14654a47"/>
  </p:sldMasterIdLst>
  <p:sldIdLst>
    <p:sldId xmlns:r="http://schemas.openxmlformats.org/officeDocument/2006/relationships" id="256" r:id="R3d19d1150f2b4d71"/>
    <p:sldId xmlns:r="http://schemas.openxmlformats.org/officeDocument/2006/relationships" id="257" r:id="Rf3d8bb7bf0744fe6"/>
    <p:sldId xmlns:r="http://schemas.openxmlformats.org/officeDocument/2006/relationships" id="258" r:id="R74bccb3ac3d34a1a"/>
    <p:sldId xmlns:r="http://schemas.openxmlformats.org/officeDocument/2006/relationships" id="259" r:id="R95fe1f07c0c1476a"/>
    <p:sldId xmlns:r="http://schemas.openxmlformats.org/officeDocument/2006/relationships" id="260" r:id="Rc40a0f690fd643cf"/>
    <p:sldId xmlns:r="http://schemas.openxmlformats.org/officeDocument/2006/relationships" id="261" r:id="R85ec74df50b542c3"/>
    <p:sldId xmlns:r="http://schemas.openxmlformats.org/officeDocument/2006/relationships" id="262" r:id="R9ea3834d1201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41a7a14654a47" /><Relationship Type="http://schemas.openxmlformats.org/officeDocument/2006/relationships/slide" Target="/ppt/slides/slide1.xml" Id="R3d19d1150f2b4d71" /><Relationship Type="http://schemas.openxmlformats.org/officeDocument/2006/relationships/slide" Target="/ppt/slides/slide2.xml" Id="Rf3d8bb7bf0744fe6" /><Relationship Type="http://schemas.openxmlformats.org/officeDocument/2006/relationships/slide" Target="/ppt/slides/slide3.xml" Id="R74bccb3ac3d34a1a" /><Relationship Type="http://schemas.openxmlformats.org/officeDocument/2006/relationships/slide" Target="/ppt/slides/slide4.xml" Id="R95fe1f07c0c1476a" /><Relationship Type="http://schemas.openxmlformats.org/officeDocument/2006/relationships/slide" Target="/ppt/slides/slide5.xml" Id="Rc40a0f690fd643cf" /><Relationship Type="http://schemas.openxmlformats.org/officeDocument/2006/relationships/slide" Target="/ppt/slides/slide6.xml" Id="R85ec74df50b542c3" /><Relationship Type="http://schemas.openxmlformats.org/officeDocument/2006/relationships/slide" Target="/ppt/slides/slide7.xml" Id="R9ea3834d1201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8bd66a89d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434679594a18" /><Relationship Type="http://schemas.openxmlformats.org/officeDocument/2006/relationships/theme" Target="/ppt/slideMasters/theme/theme1.xml" Id="Rf137960519b9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743467959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4fcf5eb51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764b84a1a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e72bda77a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a3908a5ef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2acfbb90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20198103c4a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143ddf69b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−5 549 260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49 605 708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BERNT OVE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DANIEL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JAN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JARL OVE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997 243 595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