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91a86b734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ef8d2a0c54f35"/>
  </p:sldMasterIdLst>
  <p:sldIdLst>
    <p:sldId xmlns:r="http://schemas.openxmlformats.org/officeDocument/2006/relationships" id="256" r:id="R992e9bd3f1e54c95"/>
    <p:sldId xmlns:r="http://schemas.openxmlformats.org/officeDocument/2006/relationships" id="257" r:id="Rfa8ed9b7a3e94240"/>
    <p:sldId xmlns:r="http://schemas.openxmlformats.org/officeDocument/2006/relationships" id="258" r:id="R348b50ec0b7249ce"/>
    <p:sldId xmlns:r="http://schemas.openxmlformats.org/officeDocument/2006/relationships" id="259" r:id="R1ece059f96354bd2"/>
    <p:sldId xmlns:r="http://schemas.openxmlformats.org/officeDocument/2006/relationships" id="260" r:id="R2caaf8fb232641b6"/>
    <p:sldId xmlns:r="http://schemas.openxmlformats.org/officeDocument/2006/relationships" id="261" r:id="R48254eb90bb4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ef8d2a0c54f35" /><Relationship Type="http://schemas.openxmlformats.org/officeDocument/2006/relationships/slide" Target="/ppt/slides/slide1.xml" Id="R992e9bd3f1e54c95" /><Relationship Type="http://schemas.openxmlformats.org/officeDocument/2006/relationships/slide" Target="/ppt/slides/slide2.xml" Id="Rfa8ed9b7a3e94240" /><Relationship Type="http://schemas.openxmlformats.org/officeDocument/2006/relationships/slide" Target="/ppt/slides/slide3.xml" Id="R348b50ec0b7249ce" /><Relationship Type="http://schemas.openxmlformats.org/officeDocument/2006/relationships/slide" Target="/ppt/slides/slide4.xml" Id="R1ece059f96354bd2" /><Relationship Type="http://schemas.openxmlformats.org/officeDocument/2006/relationships/slide" Target="/ppt/slides/slide5.xml" Id="R2caaf8fb232641b6" /><Relationship Type="http://schemas.openxmlformats.org/officeDocument/2006/relationships/slide" Target="/ppt/slides/slide6.xml" Id="R48254eb90bb4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5548ae714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eb156a44406a" /><Relationship Type="http://schemas.openxmlformats.org/officeDocument/2006/relationships/theme" Target="/ppt/slideMasters/theme/theme1.xml" Id="Rcf67e3a71c21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aeb156a44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641f1e077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e58ec36b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4f104da94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7ca63198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ac3e5976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df1542d6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