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4e2a50320f041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144a16785814898"/>
  </p:sldMasterIdLst>
  <p:sldIdLst>
    <p:sldId xmlns:r="http://schemas.openxmlformats.org/officeDocument/2006/relationships" id="256" r:id="R6de89191a9a44a7d"/>
    <p:sldId xmlns:r="http://schemas.openxmlformats.org/officeDocument/2006/relationships" id="257" r:id="Rded4ced73c984b3d"/>
    <p:sldId xmlns:r="http://schemas.openxmlformats.org/officeDocument/2006/relationships" id="258" r:id="Rb02a2002f83d4d4f"/>
    <p:sldId xmlns:r="http://schemas.openxmlformats.org/officeDocument/2006/relationships" id="259" r:id="Rd27b1738ccc941d1"/>
    <p:sldId xmlns:r="http://schemas.openxmlformats.org/officeDocument/2006/relationships" id="260" r:id="Rd5b50e615c4b4ef3"/>
    <p:sldId xmlns:r="http://schemas.openxmlformats.org/officeDocument/2006/relationships" id="261" r:id="R3e46f55e4bf1412a"/>
    <p:sldId xmlns:r="http://schemas.openxmlformats.org/officeDocument/2006/relationships" id="262" r:id="Rd434213558bd4a9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44a16785814898" /><Relationship Type="http://schemas.openxmlformats.org/officeDocument/2006/relationships/slide" Target="/ppt/slides/slide1.xml" Id="R6de89191a9a44a7d" /><Relationship Type="http://schemas.openxmlformats.org/officeDocument/2006/relationships/slide" Target="/ppt/slides/slide2.xml" Id="Rded4ced73c984b3d" /><Relationship Type="http://schemas.openxmlformats.org/officeDocument/2006/relationships/slide" Target="/ppt/slides/slide3.xml" Id="Rb02a2002f83d4d4f" /><Relationship Type="http://schemas.openxmlformats.org/officeDocument/2006/relationships/slide" Target="/ppt/slides/slide4.xml" Id="Rd27b1738ccc941d1" /><Relationship Type="http://schemas.openxmlformats.org/officeDocument/2006/relationships/slide" Target="/ppt/slides/slide5.xml" Id="Rd5b50e615c4b4ef3" /><Relationship Type="http://schemas.openxmlformats.org/officeDocument/2006/relationships/slide" Target="/ppt/slides/slide6.xml" Id="R3e46f55e4bf1412a" /><Relationship Type="http://schemas.openxmlformats.org/officeDocument/2006/relationships/slide" Target="/ppt/slides/slide7.xml" Id="Rd434213558bd4a9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da8651fb2994bb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00a383d0542fa" /><Relationship Type="http://schemas.openxmlformats.org/officeDocument/2006/relationships/theme" Target="/ppt/slideMasters/theme/theme1.xml" Id="R76d068a88204440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1900a383d05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0be9646bd74a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93f2bceb2c4c5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2741d67c8047a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13fa13e0ee4f0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ac8297fa44499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4a7702e59a47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613f6eb1a1413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RØSHOLDT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HOLDING AS ble etablert [år] og holder til i Nøtterøy.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−280 852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1 067 751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7 192 868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7 325 934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RØSHOLDT RUNE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Ramberg terrasse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3128 Nøtterøy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997 163 893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RØSHOLDT HOLDING AS</a:t>
            </a:r>
          </a:p>
        </p:txBody>
      </p:sp>
    </p:spTree>
  </p:cSld>
  <p:clrMapOvr>
    <a:masterClrMapping xmlns:a="http://schemas.openxmlformats.org/drawingml/2006/main"/>
  </p:clrMapOvr>
</p:sld>
</file>