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fef0567e2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77d6eb9334114"/>
  </p:sldMasterIdLst>
  <p:sldIdLst>
    <p:sldId xmlns:r="http://schemas.openxmlformats.org/officeDocument/2006/relationships" id="256" r:id="R4f69af31a60e4d5d"/>
    <p:sldId xmlns:r="http://schemas.openxmlformats.org/officeDocument/2006/relationships" id="257" r:id="R48d6bc4d9ad04102"/>
    <p:sldId xmlns:r="http://schemas.openxmlformats.org/officeDocument/2006/relationships" id="258" r:id="R170445291c9548a1"/>
    <p:sldId xmlns:r="http://schemas.openxmlformats.org/officeDocument/2006/relationships" id="259" r:id="Re01480f5792b4d0a"/>
    <p:sldId xmlns:r="http://schemas.openxmlformats.org/officeDocument/2006/relationships" id="260" r:id="Rfbb796fec2c94b40"/>
    <p:sldId xmlns:r="http://schemas.openxmlformats.org/officeDocument/2006/relationships" id="261" r:id="R9f000317bf95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77d6eb9334114" /><Relationship Type="http://schemas.openxmlformats.org/officeDocument/2006/relationships/slide" Target="/ppt/slides/slide1.xml" Id="R4f69af31a60e4d5d" /><Relationship Type="http://schemas.openxmlformats.org/officeDocument/2006/relationships/slide" Target="/ppt/slides/slide2.xml" Id="R48d6bc4d9ad04102" /><Relationship Type="http://schemas.openxmlformats.org/officeDocument/2006/relationships/slide" Target="/ppt/slides/slide3.xml" Id="R170445291c9548a1" /><Relationship Type="http://schemas.openxmlformats.org/officeDocument/2006/relationships/slide" Target="/ppt/slides/slide4.xml" Id="Re01480f5792b4d0a" /><Relationship Type="http://schemas.openxmlformats.org/officeDocument/2006/relationships/slide" Target="/ppt/slides/slide5.xml" Id="Rfbb796fec2c94b40" /><Relationship Type="http://schemas.openxmlformats.org/officeDocument/2006/relationships/slide" Target="/ppt/slides/slide6.xml" Id="R9f000317bf95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0bcee846f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9e2f6abb84d4b" /><Relationship Type="http://schemas.openxmlformats.org/officeDocument/2006/relationships/theme" Target="/ppt/slideMasters/theme/theme1.xml" Id="Rd88e8d02d716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9e2f6abb84d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c0786bdff4b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02df1a88c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778a75e9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b046f4bad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8d0e4a95a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6c7cdb9fd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RØSHOLDT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