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fe3a5dafc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8890812b04fb6"/>
  </p:sldMasterIdLst>
  <p:sldIdLst>
    <p:sldId xmlns:r="http://schemas.openxmlformats.org/officeDocument/2006/relationships" id="256" r:id="R1d4760536dd445f9"/>
    <p:sldId xmlns:r="http://schemas.openxmlformats.org/officeDocument/2006/relationships" id="257" r:id="R78f70197fe2f4443"/>
    <p:sldId xmlns:r="http://schemas.openxmlformats.org/officeDocument/2006/relationships" id="258" r:id="R0d986bc3b9e9440f"/>
    <p:sldId xmlns:r="http://schemas.openxmlformats.org/officeDocument/2006/relationships" id="259" r:id="Rdc15a0b9a0434619"/>
    <p:sldId xmlns:r="http://schemas.openxmlformats.org/officeDocument/2006/relationships" id="260" r:id="R2d220803da74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8890812b04fb6" /><Relationship Type="http://schemas.openxmlformats.org/officeDocument/2006/relationships/slide" Target="/ppt/slides/slide1.xml" Id="R1d4760536dd445f9" /><Relationship Type="http://schemas.openxmlformats.org/officeDocument/2006/relationships/slide" Target="/ppt/slides/slide2.xml" Id="R78f70197fe2f4443" /><Relationship Type="http://schemas.openxmlformats.org/officeDocument/2006/relationships/slide" Target="/ppt/slides/slide3.xml" Id="R0d986bc3b9e9440f" /><Relationship Type="http://schemas.openxmlformats.org/officeDocument/2006/relationships/slide" Target="/ppt/slides/slide4.xml" Id="Rdc15a0b9a0434619" /><Relationship Type="http://schemas.openxmlformats.org/officeDocument/2006/relationships/slide" Target="/ppt/slides/slide5.xml" Id="R2d220803da74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53bc4830a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4911d01ac43cc" /><Relationship Type="http://schemas.openxmlformats.org/officeDocument/2006/relationships/theme" Target="/ppt/slideMasters/theme/theme1.xml" Id="R60e0a9831ca0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4911d01ac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3503e2de9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f4f4fdf9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497becae0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7d458b455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8a90a293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VERKSTEDSPERSONALETS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VERKSTEDSPERSONALETS FORENING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jonas.hellesen@euromaint.com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997 158 407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