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194cc49354e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d2522b92704085"/>
  </p:sldMasterIdLst>
  <p:sldIdLst>
    <p:sldId xmlns:r="http://schemas.openxmlformats.org/officeDocument/2006/relationships" id="256" r:id="R1ec04cc882444d6e"/>
    <p:sldId xmlns:r="http://schemas.openxmlformats.org/officeDocument/2006/relationships" id="257" r:id="Rfee57d4c8a1b421a"/>
    <p:sldId xmlns:r="http://schemas.openxmlformats.org/officeDocument/2006/relationships" id="258" r:id="R179d690d34fa478d"/>
    <p:sldId xmlns:r="http://schemas.openxmlformats.org/officeDocument/2006/relationships" id="259" r:id="R92268df406cc4bd6"/>
    <p:sldId xmlns:r="http://schemas.openxmlformats.org/officeDocument/2006/relationships" id="260" r:id="R9c40f03a01f0495e"/>
    <p:sldId xmlns:r="http://schemas.openxmlformats.org/officeDocument/2006/relationships" id="261" r:id="Ra8816d29479d45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2522b92704085" /><Relationship Type="http://schemas.openxmlformats.org/officeDocument/2006/relationships/slide" Target="/ppt/slides/slide1.xml" Id="R1ec04cc882444d6e" /><Relationship Type="http://schemas.openxmlformats.org/officeDocument/2006/relationships/slide" Target="/ppt/slides/slide2.xml" Id="Rfee57d4c8a1b421a" /><Relationship Type="http://schemas.openxmlformats.org/officeDocument/2006/relationships/slide" Target="/ppt/slides/slide3.xml" Id="R179d690d34fa478d" /><Relationship Type="http://schemas.openxmlformats.org/officeDocument/2006/relationships/slide" Target="/ppt/slides/slide4.xml" Id="R92268df406cc4bd6" /><Relationship Type="http://schemas.openxmlformats.org/officeDocument/2006/relationships/slide" Target="/ppt/slides/slide5.xml" Id="R9c40f03a01f0495e" /><Relationship Type="http://schemas.openxmlformats.org/officeDocument/2006/relationships/slide" Target="/ppt/slides/slide6.xml" Id="Ra8816d29479d45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900a83901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64e22fb614889" /><Relationship Type="http://schemas.openxmlformats.org/officeDocument/2006/relationships/theme" Target="/ppt/slideMasters/theme/theme1.xml" Id="R533444ed5acb46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264e22fb6148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adcc4519647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feb6d8c3441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d9dc95c442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4425f6926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02f69a9894a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867b308284d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VERKSTEDSPERSONALETS 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jonas.hellesen@euromaint.com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997 158 407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