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1a36dbf094c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fbd113742849bf"/>
  </p:sldMasterIdLst>
  <p:sldIdLst>
    <p:sldId xmlns:r="http://schemas.openxmlformats.org/officeDocument/2006/relationships" id="256" r:id="R593857076c164763"/>
    <p:sldId xmlns:r="http://schemas.openxmlformats.org/officeDocument/2006/relationships" id="257" r:id="R41a0d95a38e949ad"/>
    <p:sldId xmlns:r="http://schemas.openxmlformats.org/officeDocument/2006/relationships" id="258" r:id="Re71f39a487ca4a9d"/>
    <p:sldId xmlns:r="http://schemas.openxmlformats.org/officeDocument/2006/relationships" id="259" r:id="Rcb18c6d207db46ef"/>
    <p:sldId xmlns:r="http://schemas.openxmlformats.org/officeDocument/2006/relationships" id="260" r:id="Rd8e9fca94c8048ed"/>
    <p:sldId xmlns:r="http://schemas.openxmlformats.org/officeDocument/2006/relationships" id="261" r:id="R6e6dc0d617844202"/>
    <p:sldId xmlns:r="http://schemas.openxmlformats.org/officeDocument/2006/relationships" id="262" r:id="R2f92036cce0e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fbd113742849bf" /><Relationship Type="http://schemas.openxmlformats.org/officeDocument/2006/relationships/slide" Target="/ppt/slides/slide1.xml" Id="R593857076c164763" /><Relationship Type="http://schemas.openxmlformats.org/officeDocument/2006/relationships/slide" Target="/ppt/slides/slide2.xml" Id="R41a0d95a38e949ad" /><Relationship Type="http://schemas.openxmlformats.org/officeDocument/2006/relationships/slide" Target="/ppt/slides/slide3.xml" Id="Re71f39a487ca4a9d" /><Relationship Type="http://schemas.openxmlformats.org/officeDocument/2006/relationships/slide" Target="/ppt/slides/slide4.xml" Id="Rcb18c6d207db46ef" /><Relationship Type="http://schemas.openxmlformats.org/officeDocument/2006/relationships/slide" Target="/ppt/slides/slide5.xml" Id="Rd8e9fca94c8048ed" /><Relationship Type="http://schemas.openxmlformats.org/officeDocument/2006/relationships/slide" Target="/ppt/slides/slide6.xml" Id="R6e6dc0d617844202" /><Relationship Type="http://schemas.openxmlformats.org/officeDocument/2006/relationships/slide" Target="/ppt/slides/slide7.xml" Id="R2f92036cce0e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db5a480df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05b59bee426c" /><Relationship Type="http://schemas.openxmlformats.org/officeDocument/2006/relationships/theme" Target="/ppt/slideMasters/theme/theme1.xml" Id="Re40b779955c04c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7a05b59bee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06c29ee0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bd0c0cc9f4e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888e6e2c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0263637d44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c6ca45631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838d17e74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5d604a38d46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5 887 536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32 38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997 142 411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VEST AS</a:t>
            </a:r>
          </a:p>
        </p:txBody>
      </p:sp>
    </p:spTree>
  </p:cSld>
  <p:clrMapOvr>
    <a:masterClrMapping xmlns:a="http://schemas.openxmlformats.org/drawingml/2006/main"/>
  </p:clrMapOvr>
</p:sld>
</file>