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5c757b41b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dc06ad6bc4271"/>
  </p:sldMasterIdLst>
  <p:sldIdLst>
    <p:sldId xmlns:r="http://schemas.openxmlformats.org/officeDocument/2006/relationships" id="256" r:id="R963cdae6a35c4d5d"/>
    <p:sldId xmlns:r="http://schemas.openxmlformats.org/officeDocument/2006/relationships" id="257" r:id="Rd73358054b664a8e"/>
    <p:sldId xmlns:r="http://schemas.openxmlformats.org/officeDocument/2006/relationships" id="258" r:id="R6ed29de07b094b64"/>
    <p:sldId xmlns:r="http://schemas.openxmlformats.org/officeDocument/2006/relationships" id="259" r:id="Rf88c12d0a4754d7e"/>
    <p:sldId xmlns:r="http://schemas.openxmlformats.org/officeDocument/2006/relationships" id="260" r:id="Rbf6f68f7052e4843"/>
    <p:sldId xmlns:r="http://schemas.openxmlformats.org/officeDocument/2006/relationships" id="261" r:id="R63565cbf51df493b"/>
    <p:sldId xmlns:r="http://schemas.openxmlformats.org/officeDocument/2006/relationships" id="262" r:id="R3047a4532404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dc06ad6bc4271" /><Relationship Type="http://schemas.openxmlformats.org/officeDocument/2006/relationships/slide" Target="/ppt/slides/slide1.xml" Id="R963cdae6a35c4d5d" /><Relationship Type="http://schemas.openxmlformats.org/officeDocument/2006/relationships/slide" Target="/ppt/slides/slide2.xml" Id="Rd73358054b664a8e" /><Relationship Type="http://schemas.openxmlformats.org/officeDocument/2006/relationships/slide" Target="/ppt/slides/slide3.xml" Id="R6ed29de07b094b64" /><Relationship Type="http://schemas.openxmlformats.org/officeDocument/2006/relationships/slide" Target="/ppt/slides/slide4.xml" Id="Rf88c12d0a4754d7e" /><Relationship Type="http://schemas.openxmlformats.org/officeDocument/2006/relationships/slide" Target="/ppt/slides/slide5.xml" Id="Rbf6f68f7052e4843" /><Relationship Type="http://schemas.openxmlformats.org/officeDocument/2006/relationships/slide" Target="/ppt/slides/slide6.xml" Id="R63565cbf51df493b" /><Relationship Type="http://schemas.openxmlformats.org/officeDocument/2006/relationships/slide" Target="/ppt/slides/slide7.xml" Id="R3047a4532404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f354781cf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90ad64064f69" /><Relationship Type="http://schemas.openxmlformats.org/officeDocument/2006/relationships/theme" Target="/ppt/slideMasters/theme/theme1.xml" Id="R1e0c7895f225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690ad6406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c2edd51c0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6b30d169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a423f02fb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648406723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73df1d843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0f5270e9549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1feb058f8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314 137 280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318 263 743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