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ec71d8225247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1f6e2fb29149c3"/>
  </p:sldMasterIdLst>
  <p:sldIdLst>
    <p:sldId xmlns:r="http://schemas.openxmlformats.org/officeDocument/2006/relationships" id="256" r:id="R9b89c853897b4b93"/>
    <p:sldId xmlns:r="http://schemas.openxmlformats.org/officeDocument/2006/relationships" id="257" r:id="Rcf793e77f7af4faf"/>
    <p:sldId xmlns:r="http://schemas.openxmlformats.org/officeDocument/2006/relationships" id="258" r:id="R3180b07b8c334a0f"/>
    <p:sldId xmlns:r="http://schemas.openxmlformats.org/officeDocument/2006/relationships" id="259" r:id="Rded2a2a8116645d2"/>
    <p:sldId xmlns:r="http://schemas.openxmlformats.org/officeDocument/2006/relationships" id="260" r:id="R8321fa73a3844120"/>
    <p:sldId xmlns:r="http://schemas.openxmlformats.org/officeDocument/2006/relationships" id="261" r:id="Rd88cb359b5db42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f6e2fb29149c3" /><Relationship Type="http://schemas.openxmlformats.org/officeDocument/2006/relationships/slide" Target="/ppt/slides/slide1.xml" Id="R9b89c853897b4b93" /><Relationship Type="http://schemas.openxmlformats.org/officeDocument/2006/relationships/slide" Target="/ppt/slides/slide2.xml" Id="Rcf793e77f7af4faf" /><Relationship Type="http://schemas.openxmlformats.org/officeDocument/2006/relationships/slide" Target="/ppt/slides/slide3.xml" Id="R3180b07b8c334a0f" /><Relationship Type="http://schemas.openxmlformats.org/officeDocument/2006/relationships/slide" Target="/ppt/slides/slide4.xml" Id="Rded2a2a8116645d2" /><Relationship Type="http://schemas.openxmlformats.org/officeDocument/2006/relationships/slide" Target="/ppt/slides/slide5.xml" Id="R8321fa73a3844120" /><Relationship Type="http://schemas.openxmlformats.org/officeDocument/2006/relationships/slide" Target="/ppt/slides/slide6.xml" Id="Rd88cb359b5db42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3852714a1148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25ba527f84cc9" /><Relationship Type="http://schemas.openxmlformats.org/officeDocument/2006/relationships/theme" Target="/ppt/slideMasters/theme/theme1.xml" Id="R38b3065744f048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d25ba527f84c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da10ebc9444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cb1a484704e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c63bcd78e4a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3235847b844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bb1d2af6446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32cbe1bec41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NORLINK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997 133 803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