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2d6118e69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0a3a38c6b4df2"/>
  </p:sldMasterIdLst>
  <p:sldIdLst>
    <p:sldId xmlns:r="http://schemas.openxmlformats.org/officeDocument/2006/relationships" id="256" r:id="Rfde16ae1c78d4a19"/>
    <p:sldId xmlns:r="http://schemas.openxmlformats.org/officeDocument/2006/relationships" id="257" r:id="R863d770307504338"/>
    <p:sldId xmlns:r="http://schemas.openxmlformats.org/officeDocument/2006/relationships" id="258" r:id="Rcad65ed46e104cd0"/>
    <p:sldId xmlns:r="http://schemas.openxmlformats.org/officeDocument/2006/relationships" id="259" r:id="R3ebadee75c9f467a"/>
    <p:sldId xmlns:r="http://schemas.openxmlformats.org/officeDocument/2006/relationships" id="260" r:id="Rf363da66eab9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0a3a38c6b4df2" /><Relationship Type="http://schemas.openxmlformats.org/officeDocument/2006/relationships/slide" Target="/ppt/slides/slide1.xml" Id="Rfde16ae1c78d4a19" /><Relationship Type="http://schemas.openxmlformats.org/officeDocument/2006/relationships/slide" Target="/ppt/slides/slide2.xml" Id="R863d770307504338" /><Relationship Type="http://schemas.openxmlformats.org/officeDocument/2006/relationships/slide" Target="/ppt/slides/slide3.xml" Id="Rcad65ed46e104cd0" /><Relationship Type="http://schemas.openxmlformats.org/officeDocument/2006/relationships/slide" Target="/ppt/slides/slide4.xml" Id="R3ebadee75c9f467a" /><Relationship Type="http://schemas.openxmlformats.org/officeDocument/2006/relationships/slide" Target="/ppt/slides/slide5.xml" Id="Rf363da66eab9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6202f5507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d9a5f5744a2f" /><Relationship Type="http://schemas.openxmlformats.org/officeDocument/2006/relationships/theme" Target="/ppt/slideMasters/theme/theme1.xml" Id="R924f6ab875fe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bd9a5f574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f4f6b1a7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bbf3225a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8acfa61b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ce4b6a81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84a49f02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