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2258b67cdf42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128c1a140946b9"/>
  </p:sldMasterIdLst>
  <p:sldIdLst>
    <p:sldId xmlns:r="http://schemas.openxmlformats.org/officeDocument/2006/relationships" id="256" r:id="R68c6acf4698248cb"/>
    <p:sldId xmlns:r="http://schemas.openxmlformats.org/officeDocument/2006/relationships" id="257" r:id="Rb78da3f56b5a4360"/>
    <p:sldId xmlns:r="http://schemas.openxmlformats.org/officeDocument/2006/relationships" id="258" r:id="Reebcd4586f8e4962"/>
    <p:sldId xmlns:r="http://schemas.openxmlformats.org/officeDocument/2006/relationships" id="259" r:id="Radfd525663dc4857"/>
    <p:sldId xmlns:r="http://schemas.openxmlformats.org/officeDocument/2006/relationships" id="260" r:id="R9a4e5543f4d84eb8"/>
    <p:sldId xmlns:r="http://schemas.openxmlformats.org/officeDocument/2006/relationships" id="261" r:id="Rf6122db427d94fff"/>
    <p:sldId xmlns:r="http://schemas.openxmlformats.org/officeDocument/2006/relationships" id="262" r:id="Rec0b3f337e2a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28c1a140946b9" /><Relationship Type="http://schemas.openxmlformats.org/officeDocument/2006/relationships/slide" Target="/ppt/slides/slide1.xml" Id="R68c6acf4698248cb" /><Relationship Type="http://schemas.openxmlformats.org/officeDocument/2006/relationships/slide" Target="/ppt/slides/slide2.xml" Id="Rb78da3f56b5a4360" /><Relationship Type="http://schemas.openxmlformats.org/officeDocument/2006/relationships/slide" Target="/ppt/slides/slide3.xml" Id="Reebcd4586f8e4962" /><Relationship Type="http://schemas.openxmlformats.org/officeDocument/2006/relationships/slide" Target="/ppt/slides/slide4.xml" Id="Radfd525663dc4857" /><Relationship Type="http://schemas.openxmlformats.org/officeDocument/2006/relationships/slide" Target="/ppt/slides/slide5.xml" Id="R9a4e5543f4d84eb8" /><Relationship Type="http://schemas.openxmlformats.org/officeDocument/2006/relationships/slide" Target="/ppt/slides/slide6.xml" Id="Rf6122db427d94fff" /><Relationship Type="http://schemas.openxmlformats.org/officeDocument/2006/relationships/slide" Target="/ppt/slides/slide7.xml" Id="Rec0b3f337e2a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81a423b9e43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a306e3b144e9e" /><Relationship Type="http://schemas.openxmlformats.org/officeDocument/2006/relationships/theme" Target="/ppt/slideMasters/theme/theme1.xml" Id="R7a54c7195fed4a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7a306e3b14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f0904b1ce4e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5e24bb26e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4d063f6d8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95359497343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331e47662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5d70acf3e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29a4cecc4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VALENTOR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VALENTOR REVISJON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8 469 877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908 921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729 741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ØSTERHAUG VIBEKE WÅLEN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RUDILØKKEN ROAR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ANNETTE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Inng. 5, Elvegata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997 088 980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