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e5fcf50f7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e438a6e7d40af"/>
  </p:sldMasterIdLst>
  <p:sldIdLst>
    <p:sldId xmlns:r="http://schemas.openxmlformats.org/officeDocument/2006/relationships" id="256" r:id="R2672da10e8a745ff"/>
    <p:sldId xmlns:r="http://schemas.openxmlformats.org/officeDocument/2006/relationships" id="257" r:id="R0b124faeb2a040ba"/>
    <p:sldId xmlns:r="http://schemas.openxmlformats.org/officeDocument/2006/relationships" id="258" r:id="R4934c4cf878f4bf2"/>
    <p:sldId xmlns:r="http://schemas.openxmlformats.org/officeDocument/2006/relationships" id="259" r:id="Rcc52e2d1642244dc"/>
    <p:sldId xmlns:r="http://schemas.openxmlformats.org/officeDocument/2006/relationships" id="260" r:id="R60efb7d83ea2417d"/>
    <p:sldId xmlns:r="http://schemas.openxmlformats.org/officeDocument/2006/relationships" id="261" r:id="R9efa716afe46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e438a6e7d40af" /><Relationship Type="http://schemas.openxmlformats.org/officeDocument/2006/relationships/slide" Target="/ppt/slides/slide1.xml" Id="R2672da10e8a745ff" /><Relationship Type="http://schemas.openxmlformats.org/officeDocument/2006/relationships/slide" Target="/ppt/slides/slide2.xml" Id="R0b124faeb2a040ba" /><Relationship Type="http://schemas.openxmlformats.org/officeDocument/2006/relationships/slide" Target="/ppt/slides/slide3.xml" Id="R4934c4cf878f4bf2" /><Relationship Type="http://schemas.openxmlformats.org/officeDocument/2006/relationships/slide" Target="/ppt/slides/slide4.xml" Id="Rcc52e2d1642244dc" /><Relationship Type="http://schemas.openxmlformats.org/officeDocument/2006/relationships/slide" Target="/ppt/slides/slide5.xml" Id="R60efb7d83ea2417d" /><Relationship Type="http://schemas.openxmlformats.org/officeDocument/2006/relationships/slide" Target="/ppt/slides/slide6.xml" Id="R9efa716afe46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34f5aea16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3b6d9fc3a4948" /><Relationship Type="http://schemas.openxmlformats.org/officeDocument/2006/relationships/theme" Target="/ppt/slideMasters/theme/theme1.xml" Id="Rdec4c026815f45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3b6d9fc3a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e60380443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cfe329ca4a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7d86ba45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67b8fa610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898401cc143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7d1dee784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VALENTOR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Inng. 5, Elvegata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www.valentor.no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997 088 980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VALENTOR REVISJON AS</a:t>
            </a:r>
          </a:p>
        </p:txBody>
      </p:sp>
    </p:spTree>
  </p:cSld>
  <p:clrMapOvr>
    <a:masterClrMapping xmlns:a="http://schemas.openxmlformats.org/drawingml/2006/main"/>
  </p:clrMapOvr>
</p:sld>
</file>