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45ea8339a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6fdfc7674465e"/>
  </p:sldMasterIdLst>
  <p:sldIdLst>
    <p:sldId xmlns:r="http://schemas.openxmlformats.org/officeDocument/2006/relationships" id="256" r:id="Ra3283ca0beb74cd2"/>
    <p:sldId xmlns:r="http://schemas.openxmlformats.org/officeDocument/2006/relationships" id="257" r:id="R2e3e1569106542ab"/>
    <p:sldId xmlns:r="http://schemas.openxmlformats.org/officeDocument/2006/relationships" id="258" r:id="R8aee7ca5e6ed42c6"/>
    <p:sldId xmlns:r="http://schemas.openxmlformats.org/officeDocument/2006/relationships" id="259" r:id="R18f38bb04aeb4d7e"/>
    <p:sldId xmlns:r="http://schemas.openxmlformats.org/officeDocument/2006/relationships" id="260" r:id="Ref01afe12c13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6fdfc7674465e" /><Relationship Type="http://schemas.openxmlformats.org/officeDocument/2006/relationships/slide" Target="/ppt/slides/slide1.xml" Id="Ra3283ca0beb74cd2" /><Relationship Type="http://schemas.openxmlformats.org/officeDocument/2006/relationships/slide" Target="/ppt/slides/slide2.xml" Id="R2e3e1569106542ab" /><Relationship Type="http://schemas.openxmlformats.org/officeDocument/2006/relationships/slide" Target="/ppt/slides/slide3.xml" Id="R8aee7ca5e6ed42c6" /><Relationship Type="http://schemas.openxmlformats.org/officeDocument/2006/relationships/slide" Target="/ppt/slides/slide4.xml" Id="R18f38bb04aeb4d7e" /><Relationship Type="http://schemas.openxmlformats.org/officeDocument/2006/relationships/slide" Target="/ppt/slides/slide5.xml" Id="Ref01afe12c13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925407c9a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5d9546a64ac9" /><Relationship Type="http://schemas.openxmlformats.org/officeDocument/2006/relationships/theme" Target="/ppt/slideMasters/theme/theme1.xml" Id="Ra30f26a0a3a4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85d9546a6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4dfe52bd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707657a6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b0ac50364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6d62a8a85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e94cfadcc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