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eb70ac9b4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54d33f1c344e8"/>
  </p:sldMasterIdLst>
  <p:sldIdLst>
    <p:sldId xmlns:r="http://schemas.openxmlformats.org/officeDocument/2006/relationships" id="256" r:id="Rf85534f867c24e22"/>
    <p:sldId xmlns:r="http://schemas.openxmlformats.org/officeDocument/2006/relationships" id="257" r:id="R8c0d2184b5824d82"/>
    <p:sldId xmlns:r="http://schemas.openxmlformats.org/officeDocument/2006/relationships" id="258" r:id="R225ea28e505e4a6b"/>
    <p:sldId xmlns:r="http://schemas.openxmlformats.org/officeDocument/2006/relationships" id="259" r:id="R0ce65362431548a9"/>
    <p:sldId xmlns:r="http://schemas.openxmlformats.org/officeDocument/2006/relationships" id="260" r:id="R9336872d9d0840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54d33f1c344e8" /><Relationship Type="http://schemas.openxmlformats.org/officeDocument/2006/relationships/slide" Target="/ppt/slides/slide1.xml" Id="Rf85534f867c24e22" /><Relationship Type="http://schemas.openxmlformats.org/officeDocument/2006/relationships/slide" Target="/ppt/slides/slide2.xml" Id="R8c0d2184b5824d82" /><Relationship Type="http://schemas.openxmlformats.org/officeDocument/2006/relationships/slide" Target="/ppt/slides/slide3.xml" Id="R225ea28e505e4a6b" /><Relationship Type="http://schemas.openxmlformats.org/officeDocument/2006/relationships/slide" Target="/ppt/slides/slide4.xml" Id="R0ce65362431548a9" /><Relationship Type="http://schemas.openxmlformats.org/officeDocument/2006/relationships/slide" Target="/ppt/slides/slide5.xml" Id="R9336872d9d0840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ff38be647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16ec8c2d642be" /><Relationship Type="http://schemas.openxmlformats.org/officeDocument/2006/relationships/theme" Target="/ppt/slideMasters/theme/theme1.xml" Id="R30b60f2c6569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316ec8c2d6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b12e217e9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9d892edd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53c8e0ab1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840ddd31a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4ea288fb1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TOPPTUR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TOPPTUR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TOPPTUR INVEST AS</a:t>
            </a:r>
          </a:p>
        </p:txBody>
      </p:sp>
    </p:spTree>
  </p:cSld>
  <p:clrMapOvr>
    <a:masterClrMapping xmlns:a="http://schemas.openxmlformats.org/drawingml/2006/main"/>
  </p:clrMapOvr>
</p:sld>
</file>