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5f752eea74d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db02d143414251"/>
  </p:sldMasterIdLst>
  <p:sldIdLst>
    <p:sldId xmlns:r="http://schemas.openxmlformats.org/officeDocument/2006/relationships" id="256" r:id="R979fc5d873624fe9"/>
    <p:sldId xmlns:r="http://schemas.openxmlformats.org/officeDocument/2006/relationships" id="257" r:id="Racf53f2eead040ad"/>
    <p:sldId xmlns:r="http://schemas.openxmlformats.org/officeDocument/2006/relationships" id="258" r:id="R2f85f2ddf5214e22"/>
    <p:sldId xmlns:r="http://schemas.openxmlformats.org/officeDocument/2006/relationships" id="259" r:id="R0d1d1c013811436b"/>
    <p:sldId xmlns:r="http://schemas.openxmlformats.org/officeDocument/2006/relationships" id="260" r:id="R74db83350c344e8b"/>
    <p:sldId xmlns:r="http://schemas.openxmlformats.org/officeDocument/2006/relationships" id="261" r:id="Ra4dd088c8f684e5c"/>
    <p:sldId xmlns:r="http://schemas.openxmlformats.org/officeDocument/2006/relationships" id="262" r:id="R7c828ed6669146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b02d143414251" /><Relationship Type="http://schemas.openxmlformats.org/officeDocument/2006/relationships/slide" Target="/ppt/slides/slide1.xml" Id="R979fc5d873624fe9" /><Relationship Type="http://schemas.openxmlformats.org/officeDocument/2006/relationships/slide" Target="/ppt/slides/slide2.xml" Id="Racf53f2eead040ad" /><Relationship Type="http://schemas.openxmlformats.org/officeDocument/2006/relationships/slide" Target="/ppt/slides/slide3.xml" Id="R2f85f2ddf5214e22" /><Relationship Type="http://schemas.openxmlformats.org/officeDocument/2006/relationships/slide" Target="/ppt/slides/slide4.xml" Id="R0d1d1c013811436b" /><Relationship Type="http://schemas.openxmlformats.org/officeDocument/2006/relationships/slide" Target="/ppt/slides/slide5.xml" Id="R74db83350c344e8b" /><Relationship Type="http://schemas.openxmlformats.org/officeDocument/2006/relationships/slide" Target="/ppt/slides/slide6.xml" Id="Ra4dd088c8f684e5c" /><Relationship Type="http://schemas.openxmlformats.org/officeDocument/2006/relationships/slide" Target="/ppt/slides/slide7.xml" Id="R7c828ed6669146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6b5a7ac594c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26ff99f9c42ff" /><Relationship Type="http://schemas.openxmlformats.org/officeDocument/2006/relationships/theme" Target="/ppt/slideMasters/theme/theme1.xml" Id="Raa87120610e64b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b26ff99f9c42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4949af061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1d2d79c73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e33ff3ed241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1b8ec0abd46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105f7c49148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e6350c95240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62876054d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ANTOTI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ANTOTI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995 212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BEMER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Pareliusveien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50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stein_bemer@hotmail.com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997 016 424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ANTOTI AS</a:t>
            </a:r>
          </a:p>
        </p:txBody>
      </p:sp>
    </p:spTree>
  </p:cSld>
  <p:clrMapOvr>
    <a:masterClrMapping xmlns:a="http://schemas.openxmlformats.org/drawingml/2006/main"/>
  </p:clrMapOvr>
</p:sld>
</file>