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f454729eef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b85bc064a84607"/>
  </p:sldMasterIdLst>
  <p:sldIdLst>
    <p:sldId xmlns:r="http://schemas.openxmlformats.org/officeDocument/2006/relationships" id="256" r:id="Rc9bc7566e2414505"/>
    <p:sldId xmlns:r="http://schemas.openxmlformats.org/officeDocument/2006/relationships" id="257" r:id="R06a674a5cfb54428"/>
    <p:sldId xmlns:r="http://schemas.openxmlformats.org/officeDocument/2006/relationships" id="258" r:id="R006e7be4577c4507"/>
    <p:sldId xmlns:r="http://schemas.openxmlformats.org/officeDocument/2006/relationships" id="259" r:id="R6e91a8f0bf06471e"/>
    <p:sldId xmlns:r="http://schemas.openxmlformats.org/officeDocument/2006/relationships" id="260" r:id="R4bf3c425e9c8467f"/>
    <p:sldId xmlns:r="http://schemas.openxmlformats.org/officeDocument/2006/relationships" id="261" r:id="R52bda666089f4618"/>
    <p:sldId xmlns:r="http://schemas.openxmlformats.org/officeDocument/2006/relationships" id="262" r:id="R84c5491fa8a9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85bc064a84607" /><Relationship Type="http://schemas.openxmlformats.org/officeDocument/2006/relationships/slide" Target="/ppt/slides/slide1.xml" Id="Rc9bc7566e2414505" /><Relationship Type="http://schemas.openxmlformats.org/officeDocument/2006/relationships/slide" Target="/ppt/slides/slide2.xml" Id="R06a674a5cfb54428" /><Relationship Type="http://schemas.openxmlformats.org/officeDocument/2006/relationships/slide" Target="/ppt/slides/slide3.xml" Id="R006e7be4577c4507" /><Relationship Type="http://schemas.openxmlformats.org/officeDocument/2006/relationships/slide" Target="/ppt/slides/slide4.xml" Id="R6e91a8f0bf06471e" /><Relationship Type="http://schemas.openxmlformats.org/officeDocument/2006/relationships/slide" Target="/ppt/slides/slide5.xml" Id="R4bf3c425e9c8467f" /><Relationship Type="http://schemas.openxmlformats.org/officeDocument/2006/relationships/slide" Target="/ppt/slides/slide6.xml" Id="R52bda666089f4618" /><Relationship Type="http://schemas.openxmlformats.org/officeDocument/2006/relationships/slide" Target="/ppt/slides/slide7.xml" Id="R84c5491fa8a9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972ddb33e40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8817804174857" /><Relationship Type="http://schemas.openxmlformats.org/officeDocument/2006/relationships/theme" Target="/ppt/slideMasters/theme/theme1.xml" Id="R40adc315cc75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6881780417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5c19748a342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dd7d8297a40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45924039a4d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422a8210c49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e465bc8c646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eeb5feb0541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2ac1389c346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HEDEMARKEN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 REGNSKAP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21 089 364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5 183 227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 REGNSKAP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BØRRE IMISLUND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DUFSETH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LILLIAN RYGG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TOMTER NYLUND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INDRELID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57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www.hedemarkenregnskap.no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997 009 193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