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f0108480d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bb343ce464ff4"/>
  </p:sldMasterIdLst>
  <p:sldIdLst>
    <p:sldId xmlns:r="http://schemas.openxmlformats.org/officeDocument/2006/relationships" id="256" r:id="R777bb4cb4fca416a"/>
    <p:sldId xmlns:r="http://schemas.openxmlformats.org/officeDocument/2006/relationships" id="257" r:id="R789e9bfaa43b4497"/>
    <p:sldId xmlns:r="http://schemas.openxmlformats.org/officeDocument/2006/relationships" id="258" r:id="Ra516e1c64ca74daa"/>
    <p:sldId xmlns:r="http://schemas.openxmlformats.org/officeDocument/2006/relationships" id="259" r:id="R0b04efef313b4191"/>
    <p:sldId xmlns:r="http://schemas.openxmlformats.org/officeDocument/2006/relationships" id="260" r:id="Rd37bf0db910a429e"/>
    <p:sldId xmlns:r="http://schemas.openxmlformats.org/officeDocument/2006/relationships" id="261" r:id="Rc87914e2c8794669"/>
    <p:sldId xmlns:r="http://schemas.openxmlformats.org/officeDocument/2006/relationships" id="262" r:id="R36f810d89f5f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bb343ce464ff4" /><Relationship Type="http://schemas.openxmlformats.org/officeDocument/2006/relationships/slide" Target="/ppt/slides/slide1.xml" Id="R777bb4cb4fca416a" /><Relationship Type="http://schemas.openxmlformats.org/officeDocument/2006/relationships/slide" Target="/ppt/slides/slide2.xml" Id="R789e9bfaa43b4497" /><Relationship Type="http://schemas.openxmlformats.org/officeDocument/2006/relationships/slide" Target="/ppt/slides/slide3.xml" Id="Ra516e1c64ca74daa" /><Relationship Type="http://schemas.openxmlformats.org/officeDocument/2006/relationships/slide" Target="/ppt/slides/slide4.xml" Id="R0b04efef313b4191" /><Relationship Type="http://schemas.openxmlformats.org/officeDocument/2006/relationships/slide" Target="/ppt/slides/slide5.xml" Id="Rd37bf0db910a429e" /><Relationship Type="http://schemas.openxmlformats.org/officeDocument/2006/relationships/slide" Target="/ppt/slides/slide6.xml" Id="Rc87914e2c8794669" /><Relationship Type="http://schemas.openxmlformats.org/officeDocument/2006/relationships/slide" Target="/ppt/slides/slide7.xml" Id="R36f810d89f5f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798081186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4eda370b4036" /><Relationship Type="http://schemas.openxmlformats.org/officeDocument/2006/relationships/theme" Target="/ppt/slideMasters/theme/theme1.xml" Id="R99d9e8e6ffc3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74eda370b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854eee6b0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f28432aa4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a7a88d68b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693b3ad13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9c3522dd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5899fbce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89d181a7f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VETERINÆR ØYVIND VADA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VETERINÆR ØYVIND VADA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VADA ØYVIND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Frøsetløkkja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996 995 496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