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e5870b1665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1c9aeaa1d44296"/>
  </p:sldMasterIdLst>
  <p:sldIdLst>
    <p:sldId xmlns:r="http://schemas.openxmlformats.org/officeDocument/2006/relationships" id="256" r:id="R33edabcb6d3f4ac1"/>
    <p:sldId xmlns:r="http://schemas.openxmlformats.org/officeDocument/2006/relationships" id="257" r:id="Rb94eede24d364e75"/>
    <p:sldId xmlns:r="http://schemas.openxmlformats.org/officeDocument/2006/relationships" id="258" r:id="R6733c03a95824aa4"/>
    <p:sldId xmlns:r="http://schemas.openxmlformats.org/officeDocument/2006/relationships" id="259" r:id="R15d6e8a1e1d54624"/>
    <p:sldId xmlns:r="http://schemas.openxmlformats.org/officeDocument/2006/relationships" id="260" r:id="R6f66a3f9285840b6"/>
    <p:sldId xmlns:r="http://schemas.openxmlformats.org/officeDocument/2006/relationships" id="261" r:id="R0252eb1c1937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c9aeaa1d44296" /><Relationship Type="http://schemas.openxmlformats.org/officeDocument/2006/relationships/slide" Target="/ppt/slides/slide1.xml" Id="R33edabcb6d3f4ac1" /><Relationship Type="http://schemas.openxmlformats.org/officeDocument/2006/relationships/slide" Target="/ppt/slides/slide2.xml" Id="Rb94eede24d364e75" /><Relationship Type="http://schemas.openxmlformats.org/officeDocument/2006/relationships/slide" Target="/ppt/slides/slide3.xml" Id="R6733c03a95824aa4" /><Relationship Type="http://schemas.openxmlformats.org/officeDocument/2006/relationships/slide" Target="/ppt/slides/slide4.xml" Id="R15d6e8a1e1d54624" /><Relationship Type="http://schemas.openxmlformats.org/officeDocument/2006/relationships/slide" Target="/ppt/slides/slide5.xml" Id="R6f66a3f9285840b6" /><Relationship Type="http://schemas.openxmlformats.org/officeDocument/2006/relationships/slide" Target="/ppt/slides/slide6.xml" Id="R0252eb1c1937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6a29c5398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0d2ddc0bd4530" /><Relationship Type="http://schemas.openxmlformats.org/officeDocument/2006/relationships/theme" Target="/ppt/slideMasters/theme/theme1.xml" Id="R94d88e160563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90d2ddc0bd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d12ae308b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df5deb53c40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5847a9ea9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739e51a17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d6c928d55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9a3c59ddf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ØYVIND VADA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ØYVIND VADA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ØYVIND VADA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ØYVIND VADA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ØYVIND VADA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ØYVIND VADA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Frøsetløkkja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996 995 496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ØYVIND VADA AS</a:t>
            </a:r>
          </a:p>
        </p:txBody>
      </p:sp>
    </p:spTree>
  </p:cSld>
  <p:clrMapOvr>
    <a:masterClrMapping xmlns:a="http://schemas.openxmlformats.org/drawingml/2006/main"/>
  </p:clrMapOvr>
</p:sld>
</file>