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b01f7237c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7f22f06b84cdd"/>
  </p:sldMasterIdLst>
  <p:sldIdLst>
    <p:sldId xmlns:r="http://schemas.openxmlformats.org/officeDocument/2006/relationships" id="256" r:id="Rdd270046ce334a5e"/>
    <p:sldId xmlns:r="http://schemas.openxmlformats.org/officeDocument/2006/relationships" id="257" r:id="R97fb9db8f8ca4b74"/>
    <p:sldId xmlns:r="http://schemas.openxmlformats.org/officeDocument/2006/relationships" id="258" r:id="R7d4c782efa304bdc"/>
    <p:sldId xmlns:r="http://schemas.openxmlformats.org/officeDocument/2006/relationships" id="259" r:id="Rfc3ed6c815c14c2f"/>
    <p:sldId xmlns:r="http://schemas.openxmlformats.org/officeDocument/2006/relationships" id="260" r:id="R15399125b42e4c01"/>
    <p:sldId xmlns:r="http://schemas.openxmlformats.org/officeDocument/2006/relationships" id="261" r:id="R3907c793b7f74bf0"/>
    <p:sldId xmlns:r="http://schemas.openxmlformats.org/officeDocument/2006/relationships" id="262" r:id="R6ba65148b131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7f22f06b84cdd" /><Relationship Type="http://schemas.openxmlformats.org/officeDocument/2006/relationships/slide" Target="/ppt/slides/slide1.xml" Id="Rdd270046ce334a5e" /><Relationship Type="http://schemas.openxmlformats.org/officeDocument/2006/relationships/slide" Target="/ppt/slides/slide2.xml" Id="R97fb9db8f8ca4b74" /><Relationship Type="http://schemas.openxmlformats.org/officeDocument/2006/relationships/slide" Target="/ppt/slides/slide3.xml" Id="R7d4c782efa304bdc" /><Relationship Type="http://schemas.openxmlformats.org/officeDocument/2006/relationships/slide" Target="/ppt/slides/slide4.xml" Id="Rfc3ed6c815c14c2f" /><Relationship Type="http://schemas.openxmlformats.org/officeDocument/2006/relationships/slide" Target="/ppt/slides/slide5.xml" Id="R15399125b42e4c01" /><Relationship Type="http://schemas.openxmlformats.org/officeDocument/2006/relationships/slide" Target="/ppt/slides/slide6.xml" Id="R3907c793b7f74bf0" /><Relationship Type="http://schemas.openxmlformats.org/officeDocument/2006/relationships/slide" Target="/ppt/slides/slide7.xml" Id="R6ba65148b131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e05b94f13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e634d5bf34968" /><Relationship Type="http://schemas.openxmlformats.org/officeDocument/2006/relationships/theme" Target="/ppt/slideMasters/theme/theme1.xml" Id="R7764705a0bb4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e634d5bf3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16dbdf820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57cff76dc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dd9913042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2f05761b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77664fd7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f8ff33a8b46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8cd3da857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