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0fb8c6153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cbbf15bfd4a82"/>
  </p:sldMasterIdLst>
  <p:sldIdLst>
    <p:sldId xmlns:r="http://schemas.openxmlformats.org/officeDocument/2006/relationships" id="256" r:id="R296804fbaa9a4d31"/>
    <p:sldId xmlns:r="http://schemas.openxmlformats.org/officeDocument/2006/relationships" id="257" r:id="R91be1e998f164f80"/>
    <p:sldId xmlns:r="http://schemas.openxmlformats.org/officeDocument/2006/relationships" id="258" r:id="R5f03f480b4c44c67"/>
    <p:sldId xmlns:r="http://schemas.openxmlformats.org/officeDocument/2006/relationships" id="259" r:id="R9b8e9e6c883c4309"/>
    <p:sldId xmlns:r="http://schemas.openxmlformats.org/officeDocument/2006/relationships" id="260" r:id="Raa3c2c0a6b6c4e6c"/>
    <p:sldId xmlns:r="http://schemas.openxmlformats.org/officeDocument/2006/relationships" id="261" r:id="R8bcfe71b138f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cbbf15bfd4a82" /><Relationship Type="http://schemas.openxmlformats.org/officeDocument/2006/relationships/slide" Target="/ppt/slides/slide1.xml" Id="R296804fbaa9a4d31" /><Relationship Type="http://schemas.openxmlformats.org/officeDocument/2006/relationships/slide" Target="/ppt/slides/slide2.xml" Id="R91be1e998f164f80" /><Relationship Type="http://schemas.openxmlformats.org/officeDocument/2006/relationships/slide" Target="/ppt/slides/slide3.xml" Id="R5f03f480b4c44c67" /><Relationship Type="http://schemas.openxmlformats.org/officeDocument/2006/relationships/slide" Target="/ppt/slides/slide4.xml" Id="R9b8e9e6c883c4309" /><Relationship Type="http://schemas.openxmlformats.org/officeDocument/2006/relationships/slide" Target="/ppt/slides/slide5.xml" Id="Raa3c2c0a6b6c4e6c" /><Relationship Type="http://schemas.openxmlformats.org/officeDocument/2006/relationships/slide" Target="/ppt/slides/slide6.xml" Id="R8bcfe71b138f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4fd0d51c2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7895118c4ab6" /><Relationship Type="http://schemas.openxmlformats.org/officeDocument/2006/relationships/theme" Target="/ppt/slideMasters/theme/theme1.xml" Id="Rd1a876f407cd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c77895118c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a3cc2e51049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b089701e0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a31f2f5004b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a317c2acd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f5127a86e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244fe91a4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