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7d139000c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d7a99152d404d"/>
  </p:sldMasterIdLst>
  <p:sldIdLst>
    <p:sldId xmlns:r="http://schemas.openxmlformats.org/officeDocument/2006/relationships" id="256" r:id="Rdcd4fdec6a624f55"/>
    <p:sldId xmlns:r="http://schemas.openxmlformats.org/officeDocument/2006/relationships" id="257" r:id="Rd7418ca4df484bdc"/>
    <p:sldId xmlns:r="http://schemas.openxmlformats.org/officeDocument/2006/relationships" id="258" r:id="R3afdc17190e444db"/>
    <p:sldId xmlns:r="http://schemas.openxmlformats.org/officeDocument/2006/relationships" id="259" r:id="Re3c26f112ceb4a8e"/>
    <p:sldId xmlns:r="http://schemas.openxmlformats.org/officeDocument/2006/relationships" id="260" r:id="R3a76c2b3340b4c6d"/>
    <p:sldId xmlns:r="http://schemas.openxmlformats.org/officeDocument/2006/relationships" id="261" r:id="Rb13a0eb3d68f4efc"/>
    <p:sldId xmlns:r="http://schemas.openxmlformats.org/officeDocument/2006/relationships" id="262" r:id="R4bc0783a985e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d7a99152d404d" /><Relationship Type="http://schemas.openxmlformats.org/officeDocument/2006/relationships/slide" Target="/ppt/slides/slide1.xml" Id="Rdcd4fdec6a624f55" /><Relationship Type="http://schemas.openxmlformats.org/officeDocument/2006/relationships/slide" Target="/ppt/slides/slide2.xml" Id="Rd7418ca4df484bdc" /><Relationship Type="http://schemas.openxmlformats.org/officeDocument/2006/relationships/slide" Target="/ppt/slides/slide3.xml" Id="R3afdc17190e444db" /><Relationship Type="http://schemas.openxmlformats.org/officeDocument/2006/relationships/slide" Target="/ppt/slides/slide4.xml" Id="Re3c26f112ceb4a8e" /><Relationship Type="http://schemas.openxmlformats.org/officeDocument/2006/relationships/slide" Target="/ppt/slides/slide5.xml" Id="R3a76c2b3340b4c6d" /><Relationship Type="http://schemas.openxmlformats.org/officeDocument/2006/relationships/slide" Target="/ppt/slides/slide6.xml" Id="Rb13a0eb3d68f4efc" /><Relationship Type="http://schemas.openxmlformats.org/officeDocument/2006/relationships/slide" Target="/ppt/slides/slide7.xml" Id="R4bc0783a985e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acad3271e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a9024f70482c" /><Relationship Type="http://schemas.openxmlformats.org/officeDocument/2006/relationships/theme" Target="/ppt/slideMasters/theme/theme1.xml" Id="Ra299bcb8cbf7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9a9024f70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291d67b1f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3e88cbda1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96be04e8b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76ff873c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e27f25b8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8f2cbb1db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ae0152d5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AALTVEDT BACKER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