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534accdb1641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5dc4bf21bd4613"/>
  </p:sldMasterIdLst>
  <p:sldIdLst>
    <p:sldId xmlns:r="http://schemas.openxmlformats.org/officeDocument/2006/relationships" id="256" r:id="Rd2dabc87ab00458c"/>
    <p:sldId xmlns:r="http://schemas.openxmlformats.org/officeDocument/2006/relationships" id="257" r:id="Rc5905687e1d243fe"/>
    <p:sldId xmlns:r="http://schemas.openxmlformats.org/officeDocument/2006/relationships" id="258" r:id="Rfbf85c7b4ac5494a"/>
    <p:sldId xmlns:r="http://schemas.openxmlformats.org/officeDocument/2006/relationships" id="259" r:id="R6393070fee304f4a"/>
    <p:sldId xmlns:r="http://schemas.openxmlformats.org/officeDocument/2006/relationships" id="260" r:id="Rdd6aa22a4a84435a"/>
    <p:sldId xmlns:r="http://schemas.openxmlformats.org/officeDocument/2006/relationships" id="261" r:id="R101858fcadd64a71"/>
    <p:sldId xmlns:r="http://schemas.openxmlformats.org/officeDocument/2006/relationships" id="262" r:id="Rf1a7d6900b6c4c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dc4bf21bd4613" /><Relationship Type="http://schemas.openxmlformats.org/officeDocument/2006/relationships/slide" Target="/ppt/slides/slide1.xml" Id="Rd2dabc87ab00458c" /><Relationship Type="http://schemas.openxmlformats.org/officeDocument/2006/relationships/slide" Target="/ppt/slides/slide2.xml" Id="Rc5905687e1d243fe" /><Relationship Type="http://schemas.openxmlformats.org/officeDocument/2006/relationships/slide" Target="/ppt/slides/slide3.xml" Id="Rfbf85c7b4ac5494a" /><Relationship Type="http://schemas.openxmlformats.org/officeDocument/2006/relationships/slide" Target="/ppt/slides/slide4.xml" Id="R6393070fee304f4a" /><Relationship Type="http://schemas.openxmlformats.org/officeDocument/2006/relationships/slide" Target="/ppt/slides/slide5.xml" Id="Rdd6aa22a4a84435a" /><Relationship Type="http://schemas.openxmlformats.org/officeDocument/2006/relationships/slide" Target="/ppt/slides/slide6.xml" Id="R101858fcadd64a71" /><Relationship Type="http://schemas.openxmlformats.org/officeDocument/2006/relationships/slide" Target="/ppt/slides/slide7.xml" Id="Rf1a7d6900b6c4c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f3bbc772b47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e497384ae4c97" /><Relationship Type="http://schemas.openxmlformats.org/officeDocument/2006/relationships/theme" Target="/ppt/slideMasters/theme/theme1.xml" Id="R8d441b24199344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8e497384ae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21bc541d7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5ee77fc5944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3261d73774f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82f3b86a642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a0a9b57cb48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0f683e33a4a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dcdade47447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PRIVATE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PRIVATE EQUITY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−3 554 546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50 187 663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50 509 373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JUUL-VADEM HOLDING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SVEIN OLA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KNUT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GULLBAKK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KABBE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anders@sparehusetgrenland.no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996 964 612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