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a6a2fb2cd243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f98235381a41dd"/>
  </p:sldMasterIdLst>
  <p:sldIdLst>
    <p:sldId xmlns:r="http://schemas.openxmlformats.org/officeDocument/2006/relationships" id="256" r:id="Rd24f633bacbc41a6"/>
    <p:sldId xmlns:r="http://schemas.openxmlformats.org/officeDocument/2006/relationships" id="257" r:id="Re4fe05a0b99d4eb1"/>
    <p:sldId xmlns:r="http://schemas.openxmlformats.org/officeDocument/2006/relationships" id="258" r:id="R6cfa012c26234785"/>
    <p:sldId xmlns:r="http://schemas.openxmlformats.org/officeDocument/2006/relationships" id="259" r:id="R63a9d3a8c91240c0"/>
    <p:sldId xmlns:r="http://schemas.openxmlformats.org/officeDocument/2006/relationships" id="260" r:id="Raa1ed0220e154b9d"/>
    <p:sldId xmlns:r="http://schemas.openxmlformats.org/officeDocument/2006/relationships" id="261" r:id="Rb2546e90cee849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98235381a41dd" /><Relationship Type="http://schemas.openxmlformats.org/officeDocument/2006/relationships/slide" Target="/ppt/slides/slide1.xml" Id="Rd24f633bacbc41a6" /><Relationship Type="http://schemas.openxmlformats.org/officeDocument/2006/relationships/slide" Target="/ppt/slides/slide2.xml" Id="Re4fe05a0b99d4eb1" /><Relationship Type="http://schemas.openxmlformats.org/officeDocument/2006/relationships/slide" Target="/ppt/slides/slide3.xml" Id="R6cfa012c26234785" /><Relationship Type="http://schemas.openxmlformats.org/officeDocument/2006/relationships/slide" Target="/ppt/slides/slide4.xml" Id="R63a9d3a8c91240c0" /><Relationship Type="http://schemas.openxmlformats.org/officeDocument/2006/relationships/slide" Target="/ppt/slides/slide5.xml" Id="Raa1ed0220e154b9d" /><Relationship Type="http://schemas.openxmlformats.org/officeDocument/2006/relationships/slide" Target="/ppt/slides/slide6.xml" Id="Rb2546e90cee849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537c742934e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c8c0b6d9f4bfb" /><Relationship Type="http://schemas.openxmlformats.org/officeDocument/2006/relationships/theme" Target="/ppt/slideMasters/theme/theme1.xml" Id="R55c221ff88c644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fc8c0b6d9f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a04d7252c43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329d2cc4c40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346903b7345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c1bcfc7b341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4d55491db40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b41b057f44c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PRIVATE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36A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anders@sparehusetgrenland.no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996 964 612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PRIVATE EQUITY AS</a:t>
            </a:r>
          </a:p>
        </p:txBody>
      </p:sp>
    </p:spTree>
  </p:cSld>
  <p:clrMapOvr>
    <a:masterClrMapping xmlns:a="http://schemas.openxmlformats.org/drawingml/2006/main"/>
  </p:clrMapOvr>
</p:sld>
</file>