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f1f0d6c937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e838356eb48a4"/>
  </p:sldMasterIdLst>
  <p:sldIdLst>
    <p:sldId xmlns:r="http://schemas.openxmlformats.org/officeDocument/2006/relationships" id="256" r:id="R36e6fd82480240f1"/>
    <p:sldId xmlns:r="http://schemas.openxmlformats.org/officeDocument/2006/relationships" id="257" r:id="R36fa4ad7a1f64b89"/>
    <p:sldId xmlns:r="http://schemas.openxmlformats.org/officeDocument/2006/relationships" id="258" r:id="R946d71d47aa549fe"/>
    <p:sldId xmlns:r="http://schemas.openxmlformats.org/officeDocument/2006/relationships" id="259" r:id="Rccbb1fc37c2d48ac"/>
    <p:sldId xmlns:r="http://schemas.openxmlformats.org/officeDocument/2006/relationships" id="260" r:id="R1b269bb152d44568"/>
    <p:sldId xmlns:r="http://schemas.openxmlformats.org/officeDocument/2006/relationships" id="261" r:id="R03323871e13547a2"/>
    <p:sldId xmlns:r="http://schemas.openxmlformats.org/officeDocument/2006/relationships" id="262" r:id="R86389632ac2343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e838356eb48a4" /><Relationship Type="http://schemas.openxmlformats.org/officeDocument/2006/relationships/slide" Target="/ppt/slides/slide1.xml" Id="R36e6fd82480240f1" /><Relationship Type="http://schemas.openxmlformats.org/officeDocument/2006/relationships/slide" Target="/ppt/slides/slide2.xml" Id="R36fa4ad7a1f64b89" /><Relationship Type="http://schemas.openxmlformats.org/officeDocument/2006/relationships/slide" Target="/ppt/slides/slide3.xml" Id="R946d71d47aa549fe" /><Relationship Type="http://schemas.openxmlformats.org/officeDocument/2006/relationships/slide" Target="/ppt/slides/slide4.xml" Id="Rccbb1fc37c2d48ac" /><Relationship Type="http://schemas.openxmlformats.org/officeDocument/2006/relationships/slide" Target="/ppt/slides/slide5.xml" Id="R1b269bb152d44568" /><Relationship Type="http://schemas.openxmlformats.org/officeDocument/2006/relationships/slide" Target="/ppt/slides/slide6.xml" Id="R03323871e13547a2" /><Relationship Type="http://schemas.openxmlformats.org/officeDocument/2006/relationships/slide" Target="/ppt/slides/slide7.xml" Id="R86389632ac2343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fc1156ebf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8c091ddb1441b" /><Relationship Type="http://schemas.openxmlformats.org/officeDocument/2006/relationships/theme" Target="/ppt/slideMasters/theme/theme1.xml" Id="R0f82ab1b040942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08c091ddb1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086828f5643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937155367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b31c160b1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a3b547654f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7e79736814e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5975d990f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48c06c589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TCP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TCP INVEST AS ble etablert [år] og holder til i Hordvik.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4 510 226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KYRKJEBØ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Olderkjerret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5108 Hordvik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idar@kyrkjeboe.no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996 953 734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TCP INVEST AS</a:t>
            </a:r>
          </a:p>
        </p:txBody>
      </p:sp>
    </p:spTree>
  </p:cSld>
  <p:clrMapOvr>
    <a:masterClrMapping xmlns:a="http://schemas.openxmlformats.org/drawingml/2006/main"/>
  </p:clrMapOvr>
</p:sld>
</file>