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cbc54fd0e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00bd8cabe45cb"/>
  </p:sldMasterIdLst>
  <p:sldIdLst>
    <p:sldId xmlns:r="http://schemas.openxmlformats.org/officeDocument/2006/relationships" id="256" r:id="R0ae53312f96c4d3e"/>
    <p:sldId xmlns:r="http://schemas.openxmlformats.org/officeDocument/2006/relationships" id="257" r:id="R1b09cc33b2f94c1d"/>
    <p:sldId xmlns:r="http://schemas.openxmlformats.org/officeDocument/2006/relationships" id="258" r:id="Rb0e5772e97f54630"/>
    <p:sldId xmlns:r="http://schemas.openxmlformats.org/officeDocument/2006/relationships" id="259" r:id="R36796367e27b4152"/>
    <p:sldId xmlns:r="http://schemas.openxmlformats.org/officeDocument/2006/relationships" id="260" r:id="R13d40028da324962"/>
    <p:sldId xmlns:r="http://schemas.openxmlformats.org/officeDocument/2006/relationships" id="261" r:id="Rbd0ee7a113074ab8"/>
    <p:sldId xmlns:r="http://schemas.openxmlformats.org/officeDocument/2006/relationships" id="262" r:id="R436faa01e246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00bd8cabe45cb" /><Relationship Type="http://schemas.openxmlformats.org/officeDocument/2006/relationships/slide" Target="/ppt/slides/slide1.xml" Id="R0ae53312f96c4d3e" /><Relationship Type="http://schemas.openxmlformats.org/officeDocument/2006/relationships/slide" Target="/ppt/slides/slide2.xml" Id="R1b09cc33b2f94c1d" /><Relationship Type="http://schemas.openxmlformats.org/officeDocument/2006/relationships/slide" Target="/ppt/slides/slide3.xml" Id="Rb0e5772e97f54630" /><Relationship Type="http://schemas.openxmlformats.org/officeDocument/2006/relationships/slide" Target="/ppt/slides/slide4.xml" Id="R36796367e27b4152" /><Relationship Type="http://schemas.openxmlformats.org/officeDocument/2006/relationships/slide" Target="/ppt/slides/slide5.xml" Id="R13d40028da324962" /><Relationship Type="http://schemas.openxmlformats.org/officeDocument/2006/relationships/slide" Target="/ppt/slides/slide6.xml" Id="Rbd0ee7a113074ab8" /><Relationship Type="http://schemas.openxmlformats.org/officeDocument/2006/relationships/slide" Target="/ppt/slides/slide7.xml" Id="R436faa01e246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05c37d42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c1d58918c41ab" /><Relationship Type="http://schemas.openxmlformats.org/officeDocument/2006/relationships/theme" Target="/ppt/slideMasters/theme/theme1.xml" Id="R2708c3e78ab8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c1d58918c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be0da95ef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24a92340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af4aa3426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381c4c68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36dd8abf1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253996d9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2602be82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