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733c79d8774b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245e6771de4e37"/>
  </p:sldMasterIdLst>
  <p:sldIdLst>
    <p:sldId xmlns:r="http://schemas.openxmlformats.org/officeDocument/2006/relationships" id="256" r:id="Re1127058c7f840c0"/>
    <p:sldId xmlns:r="http://schemas.openxmlformats.org/officeDocument/2006/relationships" id="257" r:id="R65cf0096df9e4b56"/>
    <p:sldId xmlns:r="http://schemas.openxmlformats.org/officeDocument/2006/relationships" id="258" r:id="R1bc52a1b112b4045"/>
    <p:sldId xmlns:r="http://schemas.openxmlformats.org/officeDocument/2006/relationships" id="259" r:id="R2f123cf111ad47cd"/>
    <p:sldId xmlns:r="http://schemas.openxmlformats.org/officeDocument/2006/relationships" id="260" r:id="R6e1bcd69e79f4f43"/>
    <p:sldId xmlns:r="http://schemas.openxmlformats.org/officeDocument/2006/relationships" id="261" r:id="R216ebe95d0ad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45e6771de4e37" /><Relationship Type="http://schemas.openxmlformats.org/officeDocument/2006/relationships/slide" Target="/ppt/slides/slide1.xml" Id="Re1127058c7f840c0" /><Relationship Type="http://schemas.openxmlformats.org/officeDocument/2006/relationships/slide" Target="/ppt/slides/slide2.xml" Id="R65cf0096df9e4b56" /><Relationship Type="http://schemas.openxmlformats.org/officeDocument/2006/relationships/slide" Target="/ppt/slides/slide3.xml" Id="R1bc52a1b112b4045" /><Relationship Type="http://schemas.openxmlformats.org/officeDocument/2006/relationships/slide" Target="/ppt/slides/slide4.xml" Id="R2f123cf111ad47cd" /><Relationship Type="http://schemas.openxmlformats.org/officeDocument/2006/relationships/slide" Target="/ppt/slides/slide5.xml" Id="R6e1bcd69e79f4f43" /><Relationship Type="http://schemas.openxmlformats.org/officeDocument/2006/relationships/slide" Target="/ppt/slides/slide6.xml" Id="R216ebe95d0ad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a1b2e8146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57cec4bf34490" /><Relationship Type="http://schemas.openxmlformats.org/officeDocument/2006/relationships/theme" Target="/ppt/slideMasters/theme/theme1.xml" Id="R64a55f01862345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57cec4bf3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ea517f831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5399b094a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850d1e5fb4f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33f1abd0a49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964a5267c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f6816cc32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Axera Business Management AS, Tordenskiolds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71 56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tum.ulltveit.moe@gmail.com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996 936 414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TUM INVEST AS</a:t>
            </a:r>
          </a:p>
        </p:txBody>
      </p:sp>
    </p:spTree>
  </p:cSld>
  <p:clrMapOvr>
    <a:masterClrMapping xmlns:a="http://schemas.openxmlformats.org/drawingml/2006/main"/>
  </p:clrMapOvr>
</p:sld>
</file>