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509dabbb741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770b9385fd4568"/>
  </p:sldMasterIdLst>
  <p:sldIdLst>
    <p:sldId xmlns:r="http://schemas.openxmlformats.org/officeDocument/2006/relationships" id="256" r:id="R71175817d50b4b78"/>
    <p:sldId xmlns:r="http://schemas.openxmlformats.org/officeDocument/2006/relationships" id="257" r:id="R63fb9bb879744983"/>
    <p:sldId xmlns:r="http://schemas.openxmlformats.org/officeDocument/2006/relationships" id="258" r:id="R356e24878fa64226"/>
    <p:sldId xmlns:r="http://schemas.openxmlformats.org/officeDocument/2006/relationships" id="259" r:id="Rc82198ceec384aaf"/>
    <p:sldId xmlns:r="http://schemas.openxmlformats.org/officeDocument/2006/relationships" id="260" r:id="Re83dfe9f73f9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70b9385fd4568" /><Relationship Type="http://schemas.openxmlformats.org/officeDocument/2006/relationships/slide" Target="/ppt/slides/slide1.xml" Id="R71175817d50b4b78" /><Relationship Type="http://schemas.openxmlformats.org/officeDocument/2006/relationships/slide" Target="/ppt/slides/slide2.xml" Id="R63fb9bb879744983" /><Relationship Type="http://schemas.openxmlformats.org/officeDocument/2006/relationships/slide" Target="/ppt/slides/slide3.xml" Id="R356e24878fa64226" /><Relationship Type="http://schemas.openxmlformats.org/officeDocument/2006/relationships/slide" Target="/ppt/slides/slide4.xml" Id="Rc82198ceec384aaf" /><Relationship Type="http://schemas.openxmlformats.org/officeDocument/2006/relationships/slide" Target="/ppt/slides/slide5.xml" Id="Re83dfe9f73f9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a605a098e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0d3239e6477e" /><Relationship Type="http://schemas.openxmlformats.org/officeDocument/2006/relationships/theme" Target="/ppt/slideMasters/theme/theme1.xml" Id="R075525f34a88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600d3239e6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b929ed1cd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858aa56f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50f881f7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63fbf4de6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6662cddf49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