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61758cabe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033c44db924737"/>
  </p:sldMasterIdLst>
  <p:sldIdLst>
    <p:sldId xmlns:r="http://schemas.openxmlformats.org/officeDocument/2006/relationships" id="256" r:id="Rd86bde4db78a469f"/>
    <p:sldId xmlns:r="http://schemas.openxmlformats.org/officeDocument/2006/relationships" id="257" r:id="Rd46b752981624944"/>
    <p:sldId xmlns:r="http://schemas.openxmlformats.org/officeDocument/2006/relationships" id="258" r:id="R326489f0d88541ad"/>
    <p:sldId xmlns:r="http://schemas.openxmlformats.org/officeDocument/2006/relationships" id="259" r:id="Re191c9b06a0d45d2"/>
    <p:sldId xmlns:r="http://schemas.openxmlformats.org/officeDocument/2006/relationships" id="260" r:id="R3bb9f20c3e5f4756"/>
    <p:sldId xmlns:r="http://schemas.openxmlformats.org/officeDocument/2006/relationships" id="261" r:id="R8f213bede55f4b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33c44db924737" /><Relationship Type="http://schemas.openxmlformats.org/officeDocument/2006/relationships/slide" Target="/ppt/slides/slide1.xml" Id="Rd86bde4db78a469f" /><Relationship Type="http://schemas.openxmlformats.org/officeDocument/2006/relationships/slide" Target="/ppt/slides/slide2.xml" Id="Rd46b752981624944" /><Relationship Type="http://schemas.openxmlformats.org/officeDocument/2006/relationships/slide" Target="/ppt/slides/slide3.xml" Id="R326489f0d88541ad" /><Relationship Type="http://schemas.openxmlformats.org/officeDocument/2006/relationships/slide" Target="/ppt/slides/slide4.xml" Id="Re191c9b06a0d45d2" /><Relationship Type="http://schemas.openxmlformats.org/officeDocument/2006/relationships/slide" Target="/ppt/slides/slide5.xml" Id="R3bb9f20c3e5f4756" /><Relationship Type="http://schemas.openxmlformats.org/officeDocument/2006/relationships/slide" Target="/ppt/slides/slide6.xml" Id="R8f213bede55f4b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b8bc30623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17fdd1d284998" /><Relationship Type="http://schemas.openxmlformats.org/officeDocument/2006/relationships/theme" Target="/ppt/slideMasters/theme/theme1.xml" Id="R2ced4cc61e16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17fdd1d28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acea103cd48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ab89c5a7e4b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38340cfde4d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1d609734e45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a78c1eda6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a2cf56b2145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LOKOMOTIVPERSONALETS FORENING NARVIK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996 935 973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NARVIK</a:t>
            </a:r>
          </a:p>
        </p:txBody>
      </p:sp>
    </p:spTree>
  </p:cSld>
  <p:clrMapOvr>
    <a:masterClrMapping xmlns:a="http://schemas.openxmlformats.org/drawingml/2006/main"/>
  </p:clrMapOvr>
</p:sld>
</file>