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96923b7a3241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6d323427e3459d"/>
  </p:sldMasterIdLst>
  <p:sldIdLst>
    <p:sldId xmlns:r="http://schemas.openxmlformats.org/officeDocument/2006/relationships" id="256" r:id="Ra7830cb877d143c2"/>
    <p:sldId xmlns:r="http://schemas.openxmlformats.org/officeDocument/2006/relationships" id="257" r:id="R3990864abd234ecb"/>
    <p:sldId xmlns:r="http://schemas.openxmlformats.org/officeDocument/2006/relationships" id="258" r:id="Rb844f8b1f06d4294"/>
    <p:sldId xmlns:r="http://schemas.openxmlformats.org/officeDocument/2006/relationships" id="259" r:id="R917c703cff6645ca"/>
    <p:sldId xmlns:r="http://schemas.openxmlformats.org/officeDocument/2006/relationships" id="260" r:id="Rb76b53abf7ba43af"/>
    <p:sldId xmlns:r="http://schemas.openxmlformats.org/officeDocument/2006/relationships" id="261" r:id="R725b76a66683410b"/>
    <p:sldId xmlns:r="http://schemas.openxmlformats.org/officeDocument/2006/relationships" id="262" r:id="R34919e65550b49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6d323427e3459d" /><Relationship Type="http://schemas.openxmlformats.org/officeDocument/2006/relationships/slide" Target="/ppt/slides/slide1.xml" Id="Ra7830cb877d143c2" /><Relationship Type="http://schemas.openxmlformats.org/officeDocument/2006/relationships/slide" Target="/ppt/slides/slide2.xml" Id="R3990864abd234ecb" /><Relationship Type="http://schemas.openxmlformats.org/officeDocument/2006/relationships/slide" Target="/ppt/slides/slide3.xml" Id="Rb844f8b1f06d4294" /><Relationship Type="http://schemas.openxmlformats.org/officeDocument/2006/relationships/slide" Target="/ppt/slides/slide4.xml" Id="R917c703cff6645ca" /><Relationship Type="http://schemas.openxmlformats.org/officeDocument/2006/relationships/slide" Target="/ppt/slides/slide5.xml" Id="Rb76b53abf7ba43af" /><Relationship Type="http://schemas.openxmlformats.org/officeDocument/2006/relationships/slide" Target="/ppt/slides/slide6.xml" Id="R725b76a66683410b" /><Relationship Type="http://schemas.openxmlformats.org/officeDocument/2006/relationships/slide" Target="/ppt/slides/slide7.xml" Id="R34919e65550b49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ec27c8b1424b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6200cb8464428f" /><Relationship Type="http://schemas.openxmlformats.org/officeDocument/2006/relationships/theme" Target="/ppt/slideMasters/theme/theme1.xml" Id="R9c3494b054fc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6200cb846442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85161abbd4a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76afadec4f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9d5473e9c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c76f0640d46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bf63ceaea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69ff3841543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6c790d70e4e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