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042558d4f04f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613f7a85f84b54"/>
  </p:sldMasterIdLst>
  <p:sldIdLst>
    <p:sldId xmlns:r="http://schemas.openxmlformats.org/officeDocument/2006/relationships" id="256" r:id="R0df7b64f89a046fa"/>
    <p:sldId xmlns:r="http://schemas.openxmlformats.org/officeDocument/2006/relationships" id="257" r:id="R5463bc017c5a4ba0"/>
    <p:sldId xmlns:r="http://schemas.openxmlformats.org/officeDocument/2006/relationships" id="258" r:id="R4b87bd4539d54e56"/>
    <p:sldId xmlns:r="http://schemas.openxmlformats.org/officeDocument/2006/relationships" id="259" r:id="R96503d29ee5248d2"/>
    <p:sldId xmlns:r="http://schemas.openxmlformats.org/officeDocument/2006/relationships" id="260" r:id="R312021e2ea2044b6"/>
    <p:sldId xmlns:r="http://schemas.openxmlformats.org/officeDocument/2006/relationships" id="261" r:id="R2f684742c950497c"/>
    <p:sldId xmlns:r="http://schemas.openxmlformats.org/officeDocument/2006/relationships" id="262" r:id="Rff2f1e31b3fe41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13f7a85f84b54" /><Relationship Type="http://schemas.openxmlformats.org/officeDocument/2006/relationships/slide" Target="/ppt/slides/slide1.xml" Id="R0df7b64f89a046fa" /><Relationship Type="http://schemas.openxmlformats.org/officeDocument/2006/relationships/slide" Target="/ppt/slides/slide2.xml" Id="R5463bc017c5a4ba0" /><Relationship Type="http://schemas.openxmlformats.org/officeDocument/2006/relationships/slide" Target="/ppt/slides/slide3.xml" Id="R4b87bd4539d54e56" /><Relationship Type="http://schemas.openxmlformats.org/officeDocument/2006/relationships/slide" Target="/ppt/slides/slide4.xml" Id="R96503d29ee5248d2" /><Relationship Type="http://schemas.openxmlformats.org/officeDocument/2006/relationships/slide" Target="/ppt/slides/slide5.xml" Id="R312021e2ea2044b6" /><Relationship Type="http://schemas.openxmlformats.org/officeDocument/2006/relationships/slide" Target="/ppt/slides/slide6.xml" Id="R2f684742c950497c" /><Relationship Type="http://schemas.openxmlformats.org/officeDocument/2006/relationships/slide" Target="/ppt/slides/slide7.xml" Id="Rff2f1e31b3fe41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a5da32840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d293ed00a48ab" /><Relationship Type="http://schemas.openxmlformats.org/officeDocument/2006/relationships/theme" Target="/ppt/slideMasters/theme/theme1.xml" Id="Rfd41c661607444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fd293ed00a48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f7505f539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c9c603ea543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d2148ec9941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a983e09d34e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9dda069ea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4f35d60824b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46221c13849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REGNSKAP OG RÅDGIVNING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753 863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FINANCE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996 872 084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