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871b80703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1ec0b496b74d74"/>
  </p:sldMasterIdLst>
  <p:sldIdLst>
    <p:sldId xmlns:r="http://schemas.openxmlformats.org/officeDocument/2006/relationships" id="256" r:id="Rfd2525fe4b4641fe"/>
    <p:sldId xmlns:r="http://schemas.openxmlformats.org/officeDocument/2006/relationships" id="257" r:id="Rc0b8f76b979b472f"/>
    <p:sldId xmlns:r="http://schemas.openxmlformats.org/officeDocument/2006/relationships" id="258" r:id="R80e3e85a0f0b49eb"/>
    <p:sldId xmlns:r="http://schemas.openxmlformats.org/officeDocument/2006/relationships" id="259" r:id="R4c19ee5bb74d48c5"/>
    <p:sldId xmlns:r="http://schemas.openxmlformats.org/officeDocument/2006/relationships" id="260" r:id="Rf44aaaa54b384c29"/>
    <p:sldId xmlns:r="http://schemas.openxmlformats.org/officeDocument/2006/relationships" id="261" r:id="Rb6e569e65cc0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ec0b496b74d74" /><Relationship Type="http://schemas.openxmlformats.org/officeDocument/2006/relationships/slide" Target="/ppt/slides/slide1.xml" Id="Rfd2525fe4b4641fe" /><Relationship Type="http://schemas.openxmlformats.org/officeDocument/2006/relationships/slide" Target="/ppt/slides/slide2.xml" Id="Rc0b8f76b979b472f" /><Relationship Type="http://schemas.openxmlformats.org/officeDocument/2006/relationships/slide" Target="/ppt/slides/slide3.xml" Id="R80e3e85a0f0b49eb" /><Relationship Type="http://schemas.openxmlformats.org/officeDocument/2006/relationships/slide" Target="/ppt/slides/slide4.xml" Id="R4c19ee5bb74d48c5" /><Relationship Type="http://schemas.openxmlformats.org/officeDocument/2006/relationships/slide" Target="/ppt/slides/slide5.xml" Id="Rf44aaaa54b384c29" /><Relationship Type="http://schemas.openxmlformats.org/officeDocument/2006/relationships/slide" Target="/ppt/slides/slide6.xml" Id="Rb6e569e65cc0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df198c0c14a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195019efb46a0" /><Relationship Type="http://schemas.openxmlformats.org/officeDocument/2006/relationships/theme" Target="/ppt/slideMasters/theme/theme1.xml" Id="R0bd4407c81e743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195019efb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4bedf1bd1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7218e84c141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3949f1d0e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725e6304448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2a5baecc5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8b39a9ae747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996 872 084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