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731fc7ca1042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6eeb62b2894d61"/>
  </p:sldMasterIdLst>
  <p:sldIdLst>
    <p:sldId xmlns:r="http://schemas.openxmlformats.org/officeDocument/2006/relationships" id="256" r:id="R0e118d3d274d4584"/>
    <p:sldId xmlns:r="http://schemas.openxmlformats.org/officeDocument/2006/relationships" id="257" r:id="R1f2701b7debd412b"/>
    <p:sldId xmlns:r="http://schemas.openxmlformats.org/officeDocument/2006/relationships" id="258" r:id="R446ce264505a4e46"/>
    <p:sldId xmlns:r="http://schemas.openxmlformats.org/officeDocument/2006/relationships" id="259" r:id="Ra2e84d4890d647a6"/>
    <p:sldId xmlns:r="http://schemas.openxmlformats.org/officeDocument/2006/relationships" id="260" r:id="Rf6fd751c69344eaa"/>
    <p:sldId xmlns:r="http://schemas.openxmlformats.org/officeDocument/2006/relationships" id="261" r:id="Re96e8ba4abb44e2a"/>
    <p:sldId xmlns:r="http://schemas.openxmlformats.org/officeDocument/2006/relationships" id="262" r:id="Rf66774ccf2df4a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6eeb62b2894d61" /><Relationship Type="http://schemas.openxmlformats.org/officeDocument/2006/relationships/slide" Target="/ppt/slides/slide1.xml" Id="R0e118d3d274d4584" /><Relationship Type="http://schemas.openxmlformats.org/officeDocument/2006/relationships/slide" Target="/ppt/slides/slide2.xml" Id="R1f2701b7debd412b" /><Relationship Type="http://schemas.openxmlformats.org/officeDocument/2006/relationships/slide" Target="/ppt/slides/slide3.xml" Id="R446ce264505a4e46" /><Relationship Type="http://schemas.openxmlformats.org/officeDocument/2006/relationships/slide" Target="/ppt/slides/slide4.xml" Id="Ra2e84d4890d647a6" /><Relationship Type="http://schemas.openxmlformats.org/officeDocument/2006/relationships/slide" Target="/ppt/slides/slide5.xml" Id="Rf6fd751c69344eaa" /><Relationship Type="http://schemas.openxmlformats.org/officeDocument/2006/relationships/slide" Target="/ppt/slides/slide6.xml" Id="Re96e8ba4abb44e2a" /><Relationship Type="http://schemas.openxmlformats.org/officeDocument/2006/relationships/slide" Target="/ppt/slides/slide7.xml" Id="Rf66774ccf2df4a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d3fbaeb5b843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e54926d3543cc" /><Relationship Type="http://schemas.openxmlformats.org/officeDocument/2006/relationships/theme" Target="/ppt/slideMasters/theme/theme1.xml" Id="R1fa3ca2042e348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2e54926d3543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7c74b816f4a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7448732e044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fea0ee65a4f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a62abe92045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4d32856d641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7de8c1a8b47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a3a1597c446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ALPHA FORRETNINGSFØRSEL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FORRETNINGSFØRSEL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ALPHA FORRETNINGSFØRSEL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FORRETNINGSFØRSEL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FORRETNINGSFØRSEL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FORRETNINGSFØRSEL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6 044 033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1 707 037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1 365 656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120 723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3 979 092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FORRETNINGSFØRSEL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ALPHA REVISJON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FORRETNINGSFØRSEL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Holbergs 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31 07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996 841 162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FORRETNINGSFØRSEL AS</a:t>
            </a:r>
          </a:p>
        </p:txBody>
      </p:sp>
    </p:spTree>
  </p:cSld>
  <p:clrMapOvr>
    <a:masterClrMapping xmlns:a="http://schemas.openxmlformats.org/drawingml/2006/main"/>
  </p:clrMapOvr>
</p:sld>
</file>